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71" r:id="rId10"/>
    <p:sldId id="266" r:id="rId11"/>
    <p:sldId id="289" r:id="rId12"/>
    <p:sldId id="312" r:id="rId13"/>
    <p:sldId id="314" r:id="rId14"/>
    <p:sldId id="313" r:id="rId15"/>
    <p:sldId id="315" r:id="rId16"/>
    <p:sldId id="311" r:id="rId17"/>
    <p:sldId id="275" r:id="rId18"/>
    <p:sldId id="305" r:id="rId19"/>
    <p:sldId id="280" r:id="rId20"/>
    <p:sldId id="281" r:id="rId21"/>
    <p:sldId id="285" r:id="rId22"/>
    <p:sldId id="292" r:id="rId23"/>
    <p:sldId id="316" r:id="rId24"/>
    <p:sldId id="279" r:id="rId25"/>
    <p:sldId id="277" r:id="rId26"/>
    <p:sldId id="278" r:id="rId27"/>
    <p:sldId id="293" r:id="rId28"/>
    <p:sldId id="294" r:id="rId29"/>
    <p:sldId id="317" r:id="rId30"/>
    <p:sldId id="284" r:id="rId31"/>
    <p:sldId id="319" r:id="rId32"/>
    <p:sldId id="320" r:id="rId33"/>
    <p:sldId id="295" r:id="rId34"/>
    <p:sldId id="296" r:id="rId35"/>
    <p:sldId id="318" r:id="rId36"/>
    <p:sldId id="321" r:id="rId37"/>
    <p:sldId id="322" r:id="rId38"/>
    <p:sldId id="323" r:id="rId39"/>
    <p:sldId id="297" r:id="rId40"/>
    <p:sldId id="298" r:id="rId41"/>
    <p:sldId id="306" r:id="rId42"/>
    <p:sldId id="308" r:id="rId43"/>
    <p:sldId id="309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F793C0F-EE0A-4D77-B377-F7326E0E0BB6}">
          <p14:sldIdLst>
            <p14:sldId id="256"/>
          </p14:sldIdLst>
        </p14:section>
        <p14:section name="Теория" id="{27D4BFCB-BD78-40C2-929E-9C22362F14C5}">
          <p14:sldIdLst>
            <p14:sldId id="257"/>
            <p14:sldId id="259"/>
            <p14:sldId id="260"/>
            <p14:sldId id="261"/>
            <p14:sldId id="262"/>
            <p14:sldId id="263"/>
            <p14:sldId id="264"/>
            <p14:sldId id="271"/>
          </p14:sldIdLst>
        </p14:section>
        <p14:section name="Сравнение скорости" id="{CBA529B8-CB34-4C5B-8FE9-8C2DDD1359CC}">
          <p14:sldIdLst>
            <p14:sldId id="266"/>
            <p14:sldId id="289"/>
            <p14:sldId id="312"/>
            <p14:sldId id="314"/>
            <p14:sldId id="313"/>
            <p14:sldId id="315"/>
            <p14:sldId id="311"/>
            <p14:sldId id="275"/>
            <p14:sldId id="305"/>
          </p14:sldIdLst>
        </p14:section>
        <p14:section name="Сравнение точности" id="{A576B575-69C4-464F-8923-0D6383C5D08E}">
          <p14:sldIdLst>
            <p14:sldId id="280"/>
            <p14:sldId id="281"/>
            <p14:sldId id="285"/>
            <p14:sldId id="292"/>
            <p14:sldId id="316"/>
            <p14:sldId id="279"/>
            <p14:sldId id="277"/>
            <p14:sldId id="278"/>
            <p14:sldId id="293"/>
            <p14:sldId id="294"/>
            <p14:sldId id="317"/>
            <p14:sldId id="284"/>
            <p14:sldId id="319"/>
            <p14:sldId id="320"/>
            <p14:sldId id="295"/>
            <p14:sldId id="296"/>
            <p14:sldId id="318"/>
            <p14:sldId id="321"/>
            <p14:sldId id="322"/>
            <p14:sldId id="323"/>
            <p14:sldId id="297"/>
            <p14:sldId id="298"/>
            <p14:sldId id="306"/>
          </p14:sldIdLst>
        </p14:section>
        <p14:section name="Заключение" id="{CE8EF7B0-8B9A-4FE8-A26E-B4B9E93536F4}">
          <p14:sldIdLst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4FC4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32" autoAdjust="0"/>
    <p:restoredTop sz="94660"/>
  </p:normalViewPr>
  <p:slideViewPr>
    <p:cSldViewPr snapToGrid="0">
      <p:cViewPr>
        <p:scale>
          <a:sx n="100" d="100"/>
          <a:sy n="100" d="100"/>
        </p:scale>
        <p:origin x="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5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6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7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8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9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0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1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2.xlsx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3.xlsx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4.xlsx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5.xlsx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6.xlsx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7.xlsx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8.xlsx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9.xlsx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0.xlsx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1.xlsx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2.xlsx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3.xlsx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4.xlsx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5.xlsx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6.xlsx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LOW</a:t>
            </a:r>
            <a:r>
              <a:rPr lang="en-US" baseline="0" dirty="0"/>
              <a:t> PHOTOS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"white_1.jpg"</c:v>
                </c:pt>
                <c:pt idx="1">
                  <c:v>"white_2.jpg"</c:v>
                </c:pt>
                <c:pt idx="2">
                  <c:v>"white_3.jpg"</c:v>
                </c:pt>
                <c:pt idx="3">
                  <c:v>"white_4.jpg"</c:v>
                </c:pt>
                <c:pt idx="4">
                  <c:v>"white_5.jpg"</c:v>
                </c:pt>
                <c:pt idx="5">
                  <c:v>"white_6.jpg"</c:v>
                </c:pt>
                <c:pt idx="6">
                  <c:v>"white_7.jpg"</c:v>
                </c:pt>
                <c:pt idx="7">
                  <c:v>"white_8.jpg"</c:v>
                </c:pt>
                <c:pt idx="8">
                  <c:v>"white_9.jpg"</c:v>
                </c:pt>
                <c:pt idx="9">
                  <c:v>"white_10.jpg"</c:v>
                </c:pt>
                <c:pt idx="10">
                  <c:v>"white_11.jpg"</c:v>
                </c:pt>
                <c:pt idx="11">
                  <c:v>"white_12.jpg"</c:v>
                </c:pt>
                <c:pt idx="12">
                  <c:v>"white_13.jpg"</c:v>
                </c:pt>
                <c:pt idx="13">
                  <c:v>"white_14.jpg"</c:v>
                </c:pt>
                <c:pt idx="14">
                  <c:v>"white_15.jpg"</c:v>
                </c:pt>
                <c:pt idx="15">
                  <c:v>"white_16.jpg"</c:v>
                </c:pt>
                <c:pt idx="16">
                  <c:v>"white_17.jpg"</c:v>
                </c:pt>
                <c:pt idx="17">
                  <c:v>"white_18.jpg"</c:v>
                </c:pt>
                <c:pt idx="18">
                  <c:v>"white_19.jpg"</c:v>
                </c:pt>
                <c:pt idx="19">
                  <c:v>"white_20.jpg"</c:v>
                </c:pt>
                <c:pt idx="20">
                  <c:v>"white_21.jpg"</c:v>
                </c:pt>
                <c:pt idx="21">
                  <c:v>"white_22.jpg"</c:v>
                </c:pt>
                <c:pt idx="22">
                  <c:v>"white_23.jpg"</c:v>
                </c:pt>
                <c:pt idx="23">
                  <c:v>"white_24.jpg"</c:v>
                </c:pt>
                <c:pt idx="24">
                  <c:v>"white_25.jpg"</c:v>
                </c:pt>
                <c:pt idx="25">
                  <c:v>"white_26.jpg"</c:v>
                </c:pt>
                <c:pt idx="26">
                  <c:v>"white_27.jpg"</c:v>
                </c:pt>
                <c:pt idx="27">
                  <c:v>"white_28.jpg"</c:v>
                </c:pt>
                <c:pt idx="28">
                  <c:v>"white_29.jpg"</c:v>
                </c:pt>
                <c:pt idx="29">
                  <c:v>"white_30.jpg"</c:v>
                </c:pt>
                <c:pt idx="30">
                  <c:v>"white_31.jpg"</c:v>
                </c:pt>
                <c:pt idx="31">
                  <c:v>"white_32.jpg"</c:v>
                </c:pt>
                <c:pt idx="32">
                  <c:v>"white_33.jpg"</c:v>
                </c:pt>
                <c:pt idx="33">
                  <c:v>"white_34.jpg"</c:v>
                </c:pt>
                <c:pt idx="34">
                  <c:v>"white_35.jpg"</c:v>
                </c:pt>
                <c:pt idx="35">
                  <c:v>"white_36.jpg"</c:v>
                </c:pt>
                <c:pt idx="36">
                  <c:v>"white_37.jpg"</c:v>
                </c:pt>
                <c:pt idx="37">
                  <c:v>"white_38.jpg"</c:v>
                </c:pt>
                <c:pt idx="38">
                  <c:v>"white_39.jpg"</c:v>
                </c:pt>
                <c:pt idx="39">
                  <c:v>"white_40.jpg"</c:v>
                </c:pt>
                <c:pt idx="40">
                  <c:v>"white_41.jpg"</c:v>
                </c:pt>
                <c:pt idx="41">
                  <c:v>"white_42.jpg"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5.0627570000000002E-3</c:v>
                </c:pt>
                <c:pt idx="1">
                  <c:v>4.2977129999999999E-3</c:v>
                </c:pt>
                <c:pt idx="2">
                  <c:v>4.3640759999999997E-3</c:v>
                </c:pt>
                <c:pt idx="3">
                  <c:v>4.3579359999999998E-3</c:v>
                </c:pt>
                <c:pt idx="4">
                  <c:v>4.7915249999999996E-3</c:v>
                </c:pt>
                <c:pt idx="5">
                  <c:v>5.1505559999999997E-3</c:v>
                </c:pt>
                <c:pt idx="6">
                  <c:v>6.1428819999999997E-3</c:v>
                </c:pt>
                <c:pt idx="7">
                  <c:v>5.7959550000000002E-3</c:v>
                </c:pt>
                <c:pt idx="8">
                  <c:v>4.5528749999999996E-3</c:v>
                </c:pt>
                <c:pt idx="9">
                  <c:v>5.3011450000000002E-3</c:v>
                </c:pt>
                <c:pt idx="10">
                  <c:v>6.324105E-3</c:v>
                </c:pt>
                <c:pt idx="11">
                  <c:v>5.6836450000000002E-3</c:v>
                </c:pt>
                <c:pt idx="12">
                  <c:v>5.2718660000000001E-3</c:v>
                </c:pt>
                <c:pt idx="13">
                  <c:v>4.8507029999999996E-3</c:v>
                </c:pt>
                <c:pt idx="14">
                  <c:v>5.6254850000000004E-3</c:v>
                </c:pt>
                <c:pt idx="15">
                  <c:v>4.9207449999999998E-3</c:v>
                </c:pt>
                <c:pt idx="16">
                  <c:v>5.5912510000000002E-3</c:v>
                </c:pt>
                <c:pt idx="17">
                  <c:v>5.9334280000000001E-3</c:v>
                </c:pt>
                <c:pt idx="18">
                  <c:v>5.7817049999999998E-3</c:v>
                </c:pt>
                <c:pt idx="19">
                  <c:v>4.9434960000000003E-3</c:v>
                </c:pt>
                <c:pt idx="20">
                  <c:v>5.5183209999999996E-3</c:v>
                </c:pt>
                <c:pt idx="21">
                  <c:v>6.0352060000000004E-3</c:v>
                </c:pt>
                <c:pt idx="22">
                  <c:v>5.7825949999999997E-3</c:v>
                </c:pt>
                <c:pt idx="23">
                  <c:v>5.8301079999999996E-3</c:v>
                </c:pt>
                <c:pt idx="24">
                  <c:v>5.537241E-3</c:v>
                </c:pt>
                <c:pt idx="25">
                  <c:v>5.0412570000000004E-3</c:v>
                </c:pt>
                <c:pt idx="26">
                  <c:v>5.7246349999999996E-3</c:v>
                </c:pt>
                <c:pt idx="27">
                  <c:v>5.247369E-3</c:v>
                </c:pt>
                <c:pt idx="28">
                  <c:v>5.3552859999999999E-3</c:v>
                </c:pt>
                <c:pt idx="29">
                  <c:v>4.6922409999999998E-3</c:v>
                </c:pt>
                <c:pt idx="30">
                  <c:v>5.4230399999999996E-3</c:v>
                </c:pt>
                <c:pt idx="31">
                  <c:v>5.1539649999999999E-3</c:v>
                </c:pt>
                <c:pt idx="32">
                  <c:v>5.526034E-3</c:v>
                </c:pt>
                <c:pt idx="33">
                  <c:v>5.0342219999999997E-3</c:v>
                </c:pt>
                <c:pt idx="34">
                  <c:v>5.2369909999999999E-3</c:v>
                </c:pt>
                <c:pt idx="35">
                  <c:v>4.2669689999999998E-3</c:v>
                </c:pt>
                <c:pt idx="36">
                  <c:v>5.4783009999999997E-3</c:v>
                </c:pt>
                <c:pt idx="37">
                  <c:v>4.8819190000000002E-3</c:v>
                </c:pt>
                <c:pt idx="38">
                  <c:v>4.8316050000000001E-3</c:v>
                </c:pt>
                <c:pt idx="39">
                  <c:v>5.1281319999999997E-3</c:v>
                </c:pt>
                <c:pt idx="40">
                  <c:v>4.4585069999999996E-3</c:v>
                </c:pt>
                <c:pt idx="41">
                  <c:v>5.744814E-3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74-437A-95C6-B8D5CD565AB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"white_1.jpg"</c:v>
                </c:pt>
                <c:pt idx="1">
                  <c:v>"white_2.jpg"</c:v>
                </c:pt>
                <c:pt idx="2">
                  <c:v>"white_3.jpg"</c:v>
                </c:pt>
                <c:pt idx="3">
                  <c:v>"white_4.jpg"</c:v>
                </c:pt>
                <c:pt idx="4">
                  <c:v>"white_5.jpg"</c:v>
                </c:pt>
                <c:pt idx="5">
                  <c:v>"white_6.jpg"</c:v>
                </c:pt>
                <c:pt idx="6">
                  <c:v>"white_7.jpg"</c:v>
                </c:pt>
                <c:pt idx="7">
                  <c:v>"white_8.jpg"</c:v>
                </c:pt>
                <c:pt idx="8">
                  <c:v>"white_9.jpg"</c:v>
                </c:pt>
                <c:pt idx="9">
                  <c:v>"white_10.jpg"</c:v>
                </c:pt>
                <c:pt idx="10">
                  <c:v>"white_11.jpg"</c:v>
                </c:pt>
                <c:pt idx="11">
                  <c:v>"white_12.jpg"</c:v>
                </c:pt>
                <c:pt idx="12">
                  <c:v>"white_13.jpg"</c:v>
                </c:pt>
                <c:pt idx="13">
                  <c:v>"white_14.jpg"</c:v>
                </c:pt>
                <c:pt idx="14">
                  <c:v>"white_15.jpg"</c:v>
                </c:pt>
                <c:pt idx="15">
                  <c:v>"white_16.jpg"</c:v>
                </c:pt>
                <c:pt idx="16">
                  <c:v>"white_17.jpg"</c:v>
                </c:pt>
                <c:pt idx="17">
                  <c:v>"white_18.jpg"</c:v>
                </c:pt>
                <c:pt idx="18">
                  <c:v>"white_19.jpg"</c:v>
                </c:pt>
                <c:pt idx="19">
                  <c:v>"white_20.jpg"</c:v>
                </c:pt>
                <c:pt idx="20">
                  <c:v>"white_21.jpg"</c:v>
                </c:pt>
                <c:pt idx="21">
                  <c:v>"white_22.jpg"</c:v>
                </c:pt>
                <c:pt idx="22">
                  <c:v>"white_23.jpg"</c:v>
                </c:pt>
                <c:pt idx="23">
                  <c:v>"white_24.jpg"</c:v>
                </c:pt>
                <c:pt idx="24">
                  <c:v>"white_25.jpg"</c:v>
                </c:pt>
                <c:pt idx="25">
                  <c:v>"white_26.jpg"</c:v>
                </c:pt>
                <c:pt idx="26">
                  <c:v>"white_27.jpg"</c:v>
                </c:pt>
                <c:pt idx="27">
                  <c:v>"white_28.jpg"</c:v>
                </c:pt>
                <c:pt idx="28">
                  <c:v>"white_29.jpg"</c:v>
                </c:pt>
                <c:pt idx="29">
                  <c:v>"white_30.jpg"</c:v>
                </c:pt>
                <c:pt idx="30">
                  <c:v>"white_31.jpg"</c:v>
                </c:pt>
                <c:pt idx="31">
                  <c:v>"white_32.jpg"</c:v>
                </c:pt>
                <c:pt idx="32">
                  <c:v>"white_33.jpg"</c:v>
                </c:pt>
                <c:pt idx="33">
                  <c:v>"white_34.jpg"</c:v>
                </c:pt>
                <c:pt idx="34">
                  <c:v>"white_35.jpg"</c:v>
                </c:pt>
                <c:pt idx="35">
                  <c:v>"white_36.jpg"</c:v>
                </c:pt>
                <c:pt idx="36">
                  <c:v>"white_37.jpg"</c:v>
                </c:pt>
                <c:pt idx="37">
                  <c:v>"white_38.jpg"</c:v>
                </c:pt>
                <c:pt idx="38">
                  <c:v>"white_39.jpg"</c:v>
                </c:pt>
                <c:pt idx="39">
                  <c:v>"white_40.jpg"</c:v>
                </c:pt>
                <c:pt idx="40">
                  <c:v>"white_41.jpg"</c:v>
                </c:pt>
                <c:pt idx="41">
                  <c:v>"white_42.jpg"</c:v>
                </c:pt>
              </c:strCache>
            </c:strRef>
          </c:cat>
          <c:val>
            <c:numRef>
              <c:f>Лист1!$C$2:$C$43</c:f>
              <c:numCache>
                <c:formatCode>General</c:formatCode>
                <c:ptCount val="42"/>
                <c:pt idx="0">
                  <c:v>5.1183180000000002E-3</c:v>
                </c:pt>
                <c:pt idx="1">
                  <c:v>4.7681319999999996E-3</c:v>
                </c:pt>
                <c:pt idx="2">
                  <c:v>4.1341399999999997E-3</c:v>
                </c:pt>
                <c:pt idx="3">
                  <c:v>4.3060160000000002E-3</c:v>
                </c:pt>
                <c:pt idx="4">
                  <c:v>4.3787030000000003E-3</c:v>
                </c:pt>
                <c:pt idx="5">
                  <c:v>4.601178E-3</c:v>
                </c:pt>
                <c:pt idx="6">
                  <c:v>5.1605640000000003E-3</c:v>
                </c:pt>
                <c:pt idx="7">
                  <c:v>4.4949819999999998E-3</c:v>
                </c:pt>
                <c:pt idx="8">
                  <c:v>3.8819829999999999E-3</c:v>
                </c:pt>
                <c:pt idx="9">
                  <c:v>3.2725359999999999E-3</c:v>
                </c:pt>
                <c:pt idx="10">
                  <c:v>6.125821E-3</c:v>
                </c:pt>
                <c:pt idx="11">
                  <c:v>4.4577210000000004E-3</c:v>
                </c:pt>
                <c:pt idx="12">
                  <c:v>3.924098E-3</c:v>
                </c:pt>
                <c:pt idx="13">
                  <c:v>4.6572790000000003E-3</c:v>
                </c:pt>
                <c:pt idx="14">
                  <c:v>3.4473709999999999E-3</c:v>
                </c:pt>
                <c:pt idx="15">
                  <c:v>4.1018319999999997E-3</c:v>
                </c:pt>
                <c:pt idx="16">
                  <c:v>3.8625180000000001E-3</c:v>
                </c:pt>
                <c:pt idx="17">
                  <c:v>4.1309140000000003E-3</c:v>
                </c:pt>
                <c:pt idx="18">
                  <c:v>3.6414640000000001E-3</c:v>
                </c:pt>
                <c:pt idx="19">
                  <c:v>4.078099E-3</c:v>
                </c:pt>
                <c:pt idx="20">
                  <c:v>3.666992E-3</c:v>
                </c:pt>
                <c:pt idx="21">
                  <c:v>5.4248070000000002E-3</c:v>
                </c:pt>
                <c:pt idx="22">
                  <c:v>4.344685E-3</c:v>
                </c:pt>
                <c:pt idx="23">
                  <c:v>4.1753090000000003E-3</c:v>
                </c:pt>
                <c:pt idx="24">
                  <c:v>4.4614570000000003E-3</c:v>
                </c:pt>
                <c:pt idx="25">
                  <c:v>4.5310059999999997E-3</c:v>
                </c:pt>
                <c:pt idx="26">
                  <c:v>4.4855850000000003E-3</c:v>
                </c:pt>
                <c:pt idx="27">
                  <c:v>4.2184609999999997E-3</c:v>
                </c:pt>
                <c:pt idx="28">
                  <c:v>4.58933E-3</c:v>
                </c:pt>
                <c:pt idx="29">
                  <c:v>4.028528E-3</c:v>
                </c:pt>
                <c:pt idx="30">
                  <c:v>3.9356039999999997E-3</c:v>
                </c:pt>
                <c:pt idx="31">
                  <c:v>3.7039849999999999E-3</c:v>
                </c:pt>
                <c:pt idx="32">
                  <c:v>4.2379849999999997E-3</c:v>
                </c:pt>
                <c:pt idx="33">
                  <c:v>3.7060560000000001E-3</c:v>
                </c:pt>
                <c:pt idx="34">
                  <c:v>4.1443269999999997E-3</c:v>
                </c:pt>
                <c:pt idx="35">
                  <c:v>3.7869660000000001E-3</c:v>
                </c:pt>
                <c:pt idx="36">
                  <c:v>5.1581129999999998E-3</c:v>
                </c:pt>
                <c:pt idx="37">
                  <c:v>3.957159E-3</c:v>
                </c:pt>
                <c:pt idx="38">
                  <c:v>4.7183349999999997E-3</c:v>
                </c:pt>
                <c:pt idx="39">
                  <c:v>3.9368470000000003E-3</c:v>
                </c:pt>
                <c:pt idx="40">
                  <c:v>5.4568150000000003E-3</c:v>
                </c:pt>
                <c:pt idx="41">
                  <c:v>5.2824609999999996E-3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F74-437A-95C6-B8D5CD565AB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"white_1.jpg"</c:v>
                </c:pt>
                <c:pt idx="1">
                  <c:v>"white_2.jpg"</c:v>
                </c:pt>
                <c:pt idx="2">
                  <c:v>"white_3.jpg"</c:v>
                </c:pt>
                <c:pt idx="3">
                  <c:v>"white_4.jpg"</c:v>
                </c:pt>
                <c:pt idx="4">
                  <c:v>"white_5.jpg"</c:v>
                </c:pt>
                <c:pt idx="5">
                  <c:v>"white_6.jpg"</c:v>
                </c:pt>
                <c:pt idx="6">
                  <c:v>"white_7.jpg"</c:v>
                </c:pt>
                <c:pt idx="7">
                  <c:v>"white_8.jpg"</c:v>
                </c:pt>
                <c:pt idx="8">
                  <c:v>"white_9.jpg"</c:v>
                </c:pt>
                <c:pt idx="9">
                  <c:v>"white_10.jpg"</c:v>
                </c:pt>
                <c:pt idx="10">
                  <c:v>"white_11.jpg"</c:v>
                </c:pt>
                <c:pt idx="11">
                  <c:v>"white_12.jpg"</c:v>
                </c:pt>
                <c:pt idx="12">
                  <c:v>"white_13.jpg"</c:v>
                </c:pt>
                <c:pt idx="13">
                  <c:v>"white_14.jpg"</c:v>
                </c:pt>
                <c:pt idx="14">
                  <c:v>"white_15.jpg"</c:v>
                </c:pt>
                <c:pt idx="15">
                  <c:v>"white_16.jpg"</c:v>
                </c:pt>
                <c:pt idx="16">
                  <c:v>"white_17.jpg"</c:v>
                </c:pt>
                <c:pt idx="17">
                  <c:v>"white_18.jpg"</c:v>
                </c:pt>
                <c:pt idx="18">
                  <c:v>"white_19.jpg"</c:v>
                </c:pt>
                <c:pt idx="19">
                  <c:v>"white_20.jpg"</c:v>
                </c:pt>
                <c:pt idx="20">
                  <c:v>"white_21.jpg"</c:v>
                </c:pt>
                <c:pt idx="21">
                  <c:v>"white_22.jpg"</c:v>
                </c:pt>
                <c:pt idx="22">
                  <c:v>"white_23.jpg"</c:v>
                </c:pt>
                <c:pt idx="23">
                  <c:v>"white_24.jpg"</c:v>
                </c:pt>
                <c:pt idx="24">
                  <c:v>"white_25.jpg"</c:v>
                </c:pt>
                <c:pt idx="25">
                  <c:v>"white_26.jpg"</c:v>
                </c:pt>
                <c:pt idx="26">
                  <c:v>"white_27.jpg"</c:v>
                </c:pt>
                <c:pt idx="27">
                  <c:v>"white_28.jpg"</c:v>
                </c:pt>
                <c:pt idx="28">
                  <c:v>"white_29.jpg"</c:v>
                </c:pt>
                <c:pt idx="29">
                  <c:v>"white_30.jpg"</c:v>
                </c:pt>
                <c:pt idx="30">
                  <c:v>"white_31.jpg"</c:v>
                </c:pt>
                <c:pt idx="31">
                  <c:v>"white_32.jpg"</c:v>
                </c:pt>
                <c:pt idx="32">
                  <c:v>"white_33.jpg"</c:v>
                </c:pt>
                <c:pt idx="33">
                  <c:v>"white_34.jpg"</c:v>
                </c:pt>
                <c:pt idx="34">
                  <c:v>"white_35.jpg"</c:v>
                </c:pt>
                <c:pt idx="35">
                  <c:v>"white_36.jpg"</c:v>
                </c:pt>
                <c:pt idx="36">
                  <c:v>"white_37.jpg"</c:v>
                </c:pt>
                <c:pt idx="37">
                  <c:v>"white_38.jpg"</c:v>
                </c:pt>
                <c:pt idx="38">
                  <c:v>"white_39.jpg"</c:v>
                </c:pt>
                <c:pt idx="39">
                  <c:v>"white_40.jpg"</c:v>
                </c:pt>
                <c:pt idx="40">
                  <c:v>"white_41.jpg"</c:v>
                </c:pt>
                <c:pt idx="41">
                  <c:v>"white_42.jpg"</c:v>
                </c:pt>
              </c:strCache>
            </c:strRef>
          </c:cat>
          <c:val>
            <c:numRef>
              <c:f>Лист1!$D$2:$D$43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1.0388E-2</c:v>
                </c:pt>
                <c:pt idx="5">
                  <c:v>1.0809999999999999E-3</c:v>
                </c:pt>
                <c:pt idx="6">
                  <c:v>7.2599999999999997E-4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4.5040000000000002E-3</c:v>
                </c:pt>
                <c:pt idx="11">
                  <c:v>1.3290000000000001E-3</c:v>
                </c:pt>
                <c:pt idx="12">
                  <c:v>1.072E-3</c:v>
                </c:pt>
                <c:pt idx="13">
                  <c:v>9.3000000000000005E-4</c:v>
                </c:pt>
                <c:pt idx="14">
                  <c:v>9.9200000000000004E-4</c:v>
                </c:pt>
                <c:pt idx="15">
                  <c:v>1.013E-3</c:v>
                </c:pt>
                <c:pt idx="16">
                  <c:v>1.3470000000000001E-3</c:v>
                </c:pt>
                <c:pt idx="17">
                  <c:v>1.031E-3</c:v>
                </c:pt>
                <c:pt idx="18">
                  <c:v>9.9700000000000006E-4</c:v>
                </c:pt>
                <c:pt idx="19">
                  <c:v>9.990000000000001E-4</c:v>
                </c:pt>
                <c:pt idx="20">
                  <c:v>2E-3</c:v>
                </c:pt>
                <c:pt idx="21">
                  <c:v>1.2930000000000001E-3</c:v>
                </c:pt>
                <c:pt idx="22">
                  <c:v>4.7800000000000002E-4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1.3908999999999999E-2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F74-437A-95C6-B8D5CD565AB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"white_1.jpg"</c:v>
                </c:pt>
                <c:pt idx="1">
                  <c:v>"white_2.jpg"</c:v>
                </c:pt>
                <c:pt idx="2">
                  <c:v>"white_3.jpg"</c:v>
                </c:pt>
                <c:pt idx="3">
                  <c:v>"white_4.jpg"</c:v>
                </c:pt>
                <c:pt idx="4">
                  <c:v>"white_5.jpg"</c:v>
                </c:pt>
                <c:pt idx="5">
                  <c:v>"white_6.jpg"</c:v>
                </c:pt>
                <c:pt idx="6">
                  <c:v>"white_7.jpg"</c:v>
                </c:pt>
                <c:pt idx="7">
                  <c:v>"white_8.jpg"</c:v>
                </c:pt>
                <c:pt idx="8">
                  <c:v>"white_9.jpg"</c:v>
                </c:pt>
                <c:pt idx="9">
                  <c:v>"white_10.jpg"</c:v>
                </c:pt>
                <c:pt idx="10">
                  <c:v>"white_11.jpg"</c:v>
                </c:pt>
                <c:pt idx="11">
                  <c:v>"white_12.jpg"</c:v>
                </c:pt>
                <c:pt idx="12">
                  <c:v>"white_13.jpg"</c:v>
                </c:pt>
                <c:pt idx="13">
                  <c:v>"white_14.jpg"</c:v>
                </c:pt>
                <c:pt idx="14">
                  <c:v>"white_15.jpg"</c:v>
                </c:pt>
                <c:pt idx="15">
                  <c:v>"white_16.jpg"</c:v>
                </c:pt>
                <c:pt idx="16">
                  <c:v>"white_17.jpg"</c:v>
                </c:pt>
                <c:pt idx="17">
                  <c:v>"white_18.jpg"</c:v>
                </c:pt>
                <c:pt idx="18">
                  <c:v>"white_19.jpg"</c:v>
                </c:pt>
                <c:pt idx="19">
                  <c:v>"white_20.jpg"</c:v>
                </c:pt>
                <c:pt idx="20">
                  <c:v>"white_21.jpg"</c:v>
                </c:pt>
                <c:pt idx="21">
                  <c:v>"white_22.jpg"</c:v>
                </c:pt>
                <c:pt idx="22">
                  <c:v>"white_23.jpg"</c:v>
                </c:pt>
                <c:pt idx="23">
                  <c:v>"white_24.jpg"</c:v>
                </c:pt>
                <c:pt idx="24">
                  <c:v>"white_25.jpg"</c:v>
                </c:pt>
                <c:pt idx="25">
                  <c:v>"white_26.jpg"</c:v>
                </c:pt>
                <c:pt idx="26">
                  <c:v>"white_27.jpg"</c:v>
                </c:pt>
                <c:pt idx="27">
                  <c:v>"white_28.jpg"</c:v>
                </c:pt>
                <c:pt idx="28">
                  <c:v>"white_29.jpg"</c:v>
                </c:pt>
                <c:pt idx="29">
                  <c:v>"white_30.jpg"</c:v>
                </c:pt>
                <c:pt idx="30">
                  <c:v>"white_31.jpg"</c:v>
                </c:pt>
                <c:pt idx="31">
                  <c:v>"white_32.jpg"</c:v>
                </c:pt>
                <c:pt idx="32">
                  <c:v>"white_33.jpg"</c:v>
                </c:pt>
                <c:pt idx="33">
                  <c:v>"white_34.jpg"</c:v>
                </c:pt>
                <c:pt idx="34">
                  <c:v>"white_35.jpg"</c:v>
                </c:pt>
                <c:pt idx="35">
                  <c:v>"white_36.jpg"</c:v>
                </c:pt>
                <c:pt idx="36">
                  <c:v>"white_37.jpg"</c:v>
                </c:pt>
                <c:pt idx="37">
                  <c:v>"white_38.jpg"</c:v>
                </c:pt>
                <c:pt idx="38">
                  <c:v>"white_39.jpg"</c:v>
                </c:pt>
                <c:pt idx="39">
                  <c:v>"white_40.jpg"</c:v>
                </c:pt>
                <c:pt idx="40">
                  <c:v>"white_41.jpg"</c:v>
                </c:pt>
                <c:pt idx="41">
                  <c:v>"white_42.jpg"</c:v>
                </c:pt>
              </c:strCache>
            </c:strRef>
          </c:cat>
          <c:val>
            <c:numRef>
              <c:f>Лист1!$E$2:$E$43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1.3658E-2</c:v>
                </c:pt>
                <c:pt idx="14">
                  <c:v>5.0900000000000001E-4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1.3834000000000001E-2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6.0930000000000003E-3</c:v>
                </c:pt>
                <c:pt idx="32">
                  <c:v>6.0700000000000001E-4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F74-437A-95C6-B8D5CD565A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171088"/>
        <c:axId val="991191472"/>
      </c:lineChart>
      <c:catAx>
        <c:axId val="99117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1191472"/>
        <c:crosses val="autoZero"/>
        <c:auto val="1"/>
        <c:lblAlgn val="ctr"/>
        <c:lblOffset val="100"/>
        <c:noMultiLvlLbl val="0"/>
      </c:catAx>
      <c:valAx>
        <c:axId val="99119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117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"white_col_4.jpg"</c:v>
                </c:pt>
                <c:pt idx="1">
                  <c:v>"white_col_5.jpg"</c:v>
                </c:pt>
                <c:pt idx="2">
                  <c:v>"white_col_6.jpg"</c:v>
                </c:pt>
                <c:pt idx="3">
                  <c:v>"white_col_7.jpg"</c:v>
                </c:pt>
                <c:pt idx="4">
                  <c:v>"white_col_8.jpg"</c:v>
                </c:pt>
                <c:pt idx="5">
                  <c:v>"white_col_9.jpg"</c:v>
                </c:pt>
                <c:pt idx="6">
                  <c:v>"white_col_10.jpg"</c:v>
                </c:pt>
                <c:pt idx="7">
                  <c:v>"white_col_11.jpg"</c:v>
                </c:pt>
                <c:pt idx="8">
                  <c:v>"white_col_12.jpg"</c:v>
                </c:pt>
                <c:pt idx="9">
                  <c:v>"white_col_13.jpg"</c:v>
                </c:pt>
                <c:pt idx="10">
                  <c:v>"white_col_14.jpg"</c:v>
                </c:pt>
                <c:pt idx="11">
                  <c:v>"white_col_15.jpg"</c:v>
                </c:pt>
                <c:pt idx="12">
                  <c:v>"white_col_16.jpg"</c:v>
                </c:pt>
                <c:pt idx="13">
                  <c:v>"white_col_17.jpg"</c:v>
                </c:pt>
                <c:pt idx="14">
                  <c:v>"white_col_18.jpg"</c:v>
                </c:pt>
                <c:pt idx="15">
                  <c:v>"white_col_19.jpg"</c:v>
                </c:pt>
                <c:pt idx="16">
                  <c:v>"white_col_20.jpg"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3.125E-2</c:v>
                </c:pt>
                <c:pt idx="1">
                  <c:v>1.5625E-2</c:v>
                </c:pt>
                <c:pt idx="2">
                  <c:v>1.5625E-2</c:v>
                </c:pt>
                <c:pt idx="3">
                  <c:v>3.125E-2</c:v>
                </c:pt>
                <c:pt idx="4">
                  <c:v>1.5625E-2</c:v>
                </c:pt>
                <c:pt idx="5">
                  <c:v>3.125E-2</c:v>
                </c:pt>
                <c:pt idx="6">
                  <c:v>3.125E-2</c:v>
                </c:pt>
                <c:pt idx="7">
                  <c:v>0</c:v>
                </c:pt>
                <c:pt idx="8">
                  <c:v>1.5625E-2</c:v>
                </c:pt>
                <c:pt idx="9">
                  <c:v>3.125E-2</c:v>
                </c:pt>
                <c:pt idx="10">
                  <c:v>6.25E-2</c:v>
                </c:pt>
                <c:pt idx="11">
                  <c:v>7.8125E-2</c:v>
                </c:pt>
                <c:pt idx="12">
                  <c:v>7.8125E-2</c:v>
                </c:pt>
                <c:pt idx="13">
                  <c:v>6.25E-2</c:v>
                </c:pt>
                <c:pt idx="14">
                  <c:v>6.25E-2</c:v>
                </c:pt>
                <c:pt idx="15">
                  <c:v>7.8125E-2</c:v>
                </c:pt>
                <c:pt idx="16">
                  <c:v>9.375E-2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46E-40DC-97CD-878FD25F75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500000000000000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16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568-48C8-BD54-7656F8BD35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Лист1!$A$2:$A$18</c:f>
              <c:strCache>
                <c:ptCount val="17"/>
                <c:pt idx="0">
                  <c:v>"white_col_4.jpg"</c:v>
                </c:pt>
                <c:pt idx="1">
                  <c:v>"white_col_5.jpg"</c:v>
                </c:pt>
                <c:pt idx="2">
                  <c:v>"white_col_6.jpg"</c:v>
                </c:pt>
                <c:pt idx="3">
                  <c:v>"white_col_7.jpg"</c:v>
                </c:pt>
                <c:pt idx="4">
                  <c:v>"white_col_8.jpg"</c:v>
                </c:pt>
                <c:pt idx="5">
                  <c:v>"white_col_9.jpg"</c:v>
                </c:pt>
                <c:pt idx="6">
                  <c:v>"white_col_10.jpg"</c:v>
                </c:pt>
                <c:pt idx="7">
                  <c:v>"white_col_11.jpg"</c:v>
                </c:pt>
                <c:pt idx="8">
                  <c:v>"white_col_12.jpg"</c:v>
                </c:pt>
                <c:pt idx="9">
                  <c:v>"white_col_13.jpg"</c:v>
                </c:pt>
                <c:pt idx="10">
                  <c:v>"white_col_14.jpg"</c:v>
                </c:pt>
                <c:pt idx="11">
                  <c:v>"white_col_15.jpg"</c:v>
                </c:pt>
                <c:pt idx="12">
                  <c:v>"white_col_16.jpg"</c:v>
                </c:pt>
                <c:pt idx="13">
                  <c:v>"white_col_17.jpg"</c:v>
                </c:pt>
                <c:pt idx="14">
                  <c:v>"white_col_18.jpg"</c:v>
                </c:pt>
                <c:pt idx="15">
                  <c:v>"white_col_19.jpg"</c:v>
                </c:pt>
                <c:pt idx="16">
                  <c:v>"white_col_20.jpg"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1.5625E-2</c:v>
                </c:pt>
                <c:pt idx="12">
                  <c:v>3.90625E-2</c:v>
                </c:pt>
                <c:pt idx="13">
                  <c:v>3.90625E-2</c:v>
                </c:pt>
                <c:pt idx="14">
                  <c:v>4.6875E-2</c:v>
                </c:pt>
                <c:pt idx="15">
                  <c:v>4.6875E-2</c:v>
                </c:pt>
                <c:pt idx="16">
                  <c:v>6.25E-2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476-4C9B-879A-210EE49D1D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"white_col_4.jpg"</c:v>
                </c:pt>
                <c:pt idx="1">
                  <c:v>"white_col_5.jpg"</c:v>
                </c:pt>
                <c:pt idx="2">
                  <c:v>"white_col_6.jpg"</c:v>
                </c:pt>
                <c:pt idx="3">
                  <c:v>"white_col_7.jpg"</c:v>
                </c:pt>
                <c:pt idx="4">
                  <c:v>"white_col_8.jpg"</c:v>
                </c:pt>
                <c:pt idx="5">
                  <c:v>"white_col_9.jpg"</c:v>
                </c:pt>
                <c:pt idx="6">
                  <c:v>"white_col_10.jpg"</c:v>
                </c:pt>
                <c:pt idx="7">
                  <c:v>"white_col_11.jpg"</c:v>
                </c:pt>
                <c:pt idx="8">
                  <c:v>"white_col_12.jpg"</c:v>
                </c:pt>
                <c:pt idx="9">
                  <c:v>"white_col_13.jpg"</c:v>
                </c:pt>
                <c:pt idx="10">
                  <c:v>"white_col_14.jpg"</c:v>
                </c:pt>
                <c:pt idx="11">
                  <c:v>"white_col_15.jpg"</c:v>
                </c:pt>
                <c:pt idx="12">
                  <c:v>"white_col_16.jpg"</c:v>
                </c:pt>
                <c:pt idx="13">
                  <c:v>"white_col_17.jpg"</c:v>
                </c:pt>
                <c:pt idx="14">
                  <c:v>"white_col_18.jpg"</c:v>
                </c:pt>
                <c:pt idx="15">
                  <c:v>"white_col_19.jpg"</c:v>
                </c:pt>
                <c:pt idx="16">
                  <c:v>"white_col_20.jpg"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3.125E-2</c:v>
                </c:pt>
                <c:pt idx="10">
                  <c:v>4.6875E-2</c:v>
                </c:pt>
                <c:pt idx="11">
                  <c:v>6.25E-2</c:v>
                </c:pt>
                <c:pt idx="12">
                  <c:v>7.8125E-2</c:v>
                </c:pt>
                <c:pt idx="13">
                  <c:v>7.8125E-2</c:v>
                </c:pt>
                <c:pt idx="14">
                  <c:v>7.8125E-2</c:v>
                </c:pt>
                <c:pt idx="15">
                  <c:v>7.8125E-2</c:v>
                </c:pt>
                <c:pt idx="16">
                  <c:v>7.8125E-2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E6-4AB9-88B4-DCBDB9B6A8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"white_col_4.jpg"</c:v>
                </c:pt>
                <c:pt idx="1">
                  <c:v>"white_col_5.jpg"</c:v>
                </c:pt>
                <c:pt idx="2">
                  <c:v>"white_col_6.jpg"</c:v>
                </c:pt>
                <c:pt idx="3">
                  <c:v>"white_col_7.jpg"</c:v>
                </c:pt>
                <c:pt idx="4">
                  <c:v>"white_col_8.jpg"</c:v>
                </c:pt>
                <c:pt idx="5">
                  <c:v>"white_col_9.jpg"</c:v>
                </c:pt>
                <c:pt idx="6">
                  <c:v>"white_col_10.jpg"</c:v>
                </c:pt>
                <c:pt idx="7">
                  <c:v>"white_col_11.jpg"</c:v>
                </c:pt>
                <c:pt idx="8">
                  <c:v>"white_col_12.jpg"</c:v>
                </c:pt>
                <c:pt idx="9">
                  <c:v>"white_col_13.jpg"</c:v>
                </c:pt>
                <c:pt idx="10">
                  <c:v>"white_col_14.jpg"</c:v>
                </c:pt>
                <c:pt idx="11">
                  <c:v>"white_col_15.jpg"</c:v>
                </c:pt>
                <c:pt idx="12">
                  <c:v>"white_col_16.jpg"</c:v>
                </c:pt>
                <c:pt idx="13">
                  <c:v>"white_col_17.jpg"</c:v>
                </c:pt>
                <c:pt idx="14">
                  <c:v>"white_col_18.jpg"</c:v>
                </c:pt>
                <c:pt idx="15">
                  <c:v>"white_col_19.jpg"</c:v>
                </c:pt>
                <c:pt idx="16">
                  <c:v>"white_col_20.jpg"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1.5625E-2</c:v>
                </c:pt>
                <c:pt idx="1">
                  <c:v>0</c:v>
                </c:pt>
                <c:pt idx="2">
                  <c:v>1.5625E-2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3.125E-2</c:v>
                </c:pt>
                <c:pt idx="9">
                  <c:v>7.8125E-2</c:v>
                </c:pt>
                <c:pt idx="10">
                  <c:v>0.125</c:v>
                </c:pt>
                <c:pt idx="11">
                  <c:v>0.140625</c:v>
                </c:pt>
                <c:pt idx="12">
                  <c:v>0.140625</c:v>
                </c:pt>
                <c:pt idx="13">
                  <c:v>0.15625</c:v>
                </c:pt>
                <c:pt idx="14">
                  <c:v>0.171875</c:v>
                </c:pt>
                <c:pt idx="15">
                  <c:v>0.171875</c:v>
                </c:pt>
                <c:pt idx="16">
                  <c:v>0.1875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44F-4240-BA84-B12F5A310D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"white_fred_1.jpg"</c:v>
                </c:pt>
                <c:pt idx="1">
                  <c:v>"white_fred_2.jpg"</c:v>
                </c:pt>
                <c:pt idx="2">
                  <c:v>"white_fred_3.jpg"</c:v>
                </c:pt>
                <c:pt idx="3">
                  <c:v>"white_fred_4.jpg"</c:v>
                </c:pt>
                <c:pt idx="4">
                  <c:v>"white_fred_5.jpg"</c:v>
                </c:pt>
                <c:pt idx="5">
                  <c:v>"white_fred_6.jpg"</c:v>
                </c:pt>
                <c:pt idx="6">
                  <c:v>"white_fred_7.jpg"</c:v>
                </c:pt>
                <c:pt idx="7">
                  <c:v>"white_fred_8.jpg"</c:v>
                </c:pt>
                <c:pt idx="8">
                  <c:v>"white_fred_9.jpg"</c:v>
                </c:pt>
                <c:pt idx="9">
                  <c:v>"white_fred_10.jpg"</c:v>
                </c:pt>
                <c:pt idx="10">
                  <c:v>"white_fred_11.jpg"</c:v>
                </c:pt>
                <c:pt idx="11">
                  <c:v>"white_fred_12.jpg"</c:v>
                </c:pt>
                <c:pt idx="12">
                  <c:v>"white_fred_13.jpg"</c:v>
                </c:pt>
                <c:pt idx="13">
                  <c:v>"white_fred_14.jpg"</c:v>
                </c:pt>
                <c:pt idx="14">
                  <c:v>"white_fred_15.jpg"</c:v>
                </c:pt>
                <c:pt idx="15">
                  <c:v>"white_fred_16.jpg"</c:v>
                </c:pt>
                <c:pt idx="16">
                  <c:v>"white_fred_17.jpg"</c:v>
                </c:pt>
                <c:pt idx="17">
                  <c:v>"white_fred_18.jpg"</c:v>
                </c:pt>
                <c:pt idx="18">
                  <c:v>"white_fred_19.jpg"</c:v>
                </c:pt>
                <c:pt idx="19">
                  <c:v>"white_fred_20.jpg"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1.5625E-2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1.5625E-2</c:v>
                </c:pt>
                <c:pt idx="12">
                  <c:v>1.5625E-2</c:v>
                </c:pt>
                <c:pt idx="13">
                  <c:v>0</c:v>
                </c:pt>
                <c:pt idx="14">
                  <c:v>0</c:v>
                </c:pt>
                <c:pt idx="15">
                  <c:v>1.5625E-2</c:v>
                </c:pt>
                <c:pt idx="16">
                  <c:v>4.6875E-2</c:v>
                </c:pt>
                <c:pt idx="17">
                  <c:v>1.5625E-2</c:v>
                </c:pt>
                <c:pt idx="18">
                  <c:v>0</c:v>
                </c:pt>
                <c:pt idx="19">
                  <c:v>1.5625E-2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20-4186-AC11-4AEA9D34A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4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"white_fred_1.jpg"</c:v>
                </c:pt>
                <c:pt idx="1">
                  <c:v>"white_fred_2.jpg"</c:v>
                </c:pt>
                <c:pt idx="2">
                  <c:v>"white_fred_3.jpg"</c:v>
                </c:pt>
                <c:pt idx="3">
                  <c:v>"white_fred_4.jpg"</c:v>
                </c:pt>
                <c:pt idx="4">
                  <c:v>"white_fred_5.jpg"</c:v>
                </c:pt>
                <c:pt idx="5">
                  <c:v>"white_fred_6.jpg"</c:v>
                </c:pt>
                <c:pt idx="6">
                  <c:v>"white_fred_7.jpg"</c:v>
                </c:pt>
                <c:pt idx="7">
                  <c:v>"white_fred_8.jpg"</c:v>
                </c:pt>
                <c:pt idx="8">
                  <c:v>"white_fred_9.jpg"</c:v>
                </c:pt>
                <c:pt idx="9">
                  <c:v>"white_fred_10.jpg"</c:v>
                </c:pt>
                <c:pt idx="10">
                  <c:v>"white_fred_11.jpg"</c:v>
                </c:pt>
                <c:pt idx="11">
                  <c:v>"white_fred_12.jpg"</c:v>
                </c:pt>
                <c:pt idx="12">
                  <c:v>"white_fred_13.jpg"</c:v>
                </c:pt>
                <c:pt idx="13">
                  <c:v>"white_fred_14.jpg"</c:v>
                </c:pt>
                <c:pt idx="14">
                  <c:v>"white_fred_15.jpg"</c:v>
                </c:pt>
                <c:pt idx="15">
                  <c:v>"white_fred_16.jpg"</c:v>
                </c:pt>
                <c:pt idx="16">
                  <c:v>"white_fred_17.jpg"</c:v>
                </c:pt>
                <c:pt idx="17">
                  <c:v>"white_fred_18.jpg"</c:v>
                </c:pt>
                <c:pt idx="18">
                  <c:v>"white_fred_19.jpg"</c:v>
                </c:pt>
                <c:pt idx="19">
                  <c:v>"white_fred_20.jpg"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1.2620875E-2</c:v>
                </c:pt>
                <c:pt idx="1">
                  <c:v>1.0481447E-2</c:v>
                </c:pt>
                <c:pt idx="2">
                  <c:v>1.0137672E-2</c:v>
                </c:pt>
                <c:pt idx="3">
                  <c:v>8.9691230000000007E-3</c:v>
                </c:pt>
                <c:pt idx="4">
                  <c:v>9.4176139999999995E-3</c:v>
                </c:pt>
                <c:pt idx="5">
                  <c:v>1.0375222999999999E-2</c:v>
                </c:pt>
                <c:pt idx="6">
                  <c:v>7.8880870000000002E-3</c:v>
                </c:pt>
                <c:pt idx="7">
                  <c:v>9.3665229999999999E-3</c:v>
                </c:pt>
                <c:pt idx="8">
                  <c:v>6.8598540000000003E-3</c:v>
                </c:pt>
                <c:pt idx="9">
                  <c:v>8.0955049999999994E-3</c:v>
                </c:pt>
                <c:pt idx="10">
                  <c:v>7.0808149999999999E-3</c:v>
                </c:pt>
                <c:pt idx="11">
                  <c:v>8.7098579999999991E-3</c:v>
                </c:pt>
                <c:pt idx="12">
                  <c:v>7.7480300000000004E-3</c:v>
                </c:pt>
                <c:pt idx="13">
                  <c:v>7.7172389999999999E-3</c:v>
                </c:pt>
                <c:pt idx="14">
                  <c:v>7.5852749999999998E-3</c:v>
                </c:pt>
                <c:pt idx="15">
                  <c:v>7.5687319999999999E-3</c:v>
                </c:pt>
                <c:pt idx="16">
                  <c:v>8.3896660000000005E-3</c:v>
                </c:pt>
                <c:pt idx="17">
                  <c:v>7.0227470000000002E-3</c:v>
                </c:pt>
                <c:pt idx="18">
                  <c:v>7.5491250000000003E-3</c:v>
                </c:pt>
                <c:pt idx="19">
                  <c:v>7.0092399999999999E-3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32-489E-8FCA-4405B70157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7145247"/>
        <c:axId val="1047154815"/>
      </c:lineChart>
      <c:catAx>
        <c:axId val="10471452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7154815"/>
        <c:crosses val="autoZero"/>
        <c:auto val="1"/>
        <c:lblAlgn val="ctr"/>
        <c:lblOffset val="100"/>
        <c:noMultiLvlLbl val="0"/>
      </c:catAx>
      <c:valAx>
        <c:axId val="1047154815"/>
        <c:scaling>
          <c:orientation val="minMax"/>
          <c:max val="7.0000000000000007E-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7145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"white_fred_1.jpg"</c:v>
                </c:pt>
                <c:pt idx="1">
                  <c:v>"white_fred_2.jpg"</c:v>
                </c:pt>
                <c:pt idx="2">
                  <c:v>"white_fred_3.jpg"</c:v>
                </c:pt>
                <c:pt idx="3">
                  <c:v>"white_fred_4.jpg"</c:v>
                </c:pt>
                <c:pt idx="4">
                  <c:v>"white_fred_5.jpg"</c:v>
                </c:pt>
                <c:pt idx="5">
                  <c:v>"white_fred_6.jpg"</c:v>
                </c:pt>
                <c:pt idx="6">
                  <c:v>"white_fred_7.jpg"</c:v>
                </c:pt>
                <c:pt idx="7">
                  <c:v>"white_fred_8.jpg"</c:v>
                </c:pt>
                <c:pt idx="8">
                  <c:v>"white_fred_9.jpg"</c:v>
                </c:pt>
                <c:pt idx="9">
                  <c:v>"white_fred_10.jpg"</c:v>
                </c:pt>
                <c:pt idx="10">
                  <c:v>"white_fred_11.jpg"</c:v>
                </c:pt>
                <c:pt idx="11">
                  <c:v>"white_fred_12.jpg"</c:v>
                </c:pt>
                <c:pt idx="12">
                  <c:v>"white_fred_13.jpg"</c:v>
                </c:pt>
                <c:pt idx="13">
                  <c:v>"white_fred_14.jpg"</c:v>
                </c:pt>
                <c:pt idx="14">
                  <c:v>"white_fred_15.jpg"</c:v>
                </c:pt>
                <c:pt idx="15">
                  <c:v>"white_fred_16.jpg"</c:v>
                </c:pt>
                <c:pt idx="16">
                  <c:v>"white_fred_17.jpg"</c:v>
                </c:pt>
                <c:pt idx="17">
                  <c:v>"white_fred_18.jpg"</c:v>
                </c:pt>
                <c:pt idx="18">
                  <c:v>"white_fred_19.jpg"</c:v>
                </c:pt>
                <c:pt idx="19">
                  <c:v>"white_fred_20.jpg"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D64-4EA7-AA5B-2937F42F50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"white_fred_1.jpg"</c:v>
                </c:pt>
                <c:pt idx="1">
                  <c:v>"white_fred_2.jpg"</c:v>
                </c:pt>
                <c:pt idx="2">
                  <c:v>"white_fred_3.jpg"</c:v>
                </c:pt>
                <c:pt idx="3">
                  <c:v>"white_fred_4.jpg"</c:v>
                </c:pt>
                <c:pt idx="4">
                  <c:v>"white_fred_5.jpg"</c:v>
                </c:pt>
                <c:pt idx="5">
                  <c:v>"white_fred_6.jpg"</c:v>
                </c:pt>
                <c:pt idx="6">
                  <c:v>"white_fred_7.jpg"</c:v>
                </c:pt>
                <c:pt idx="7">
                  <c:v>"white_fred_8.jpg"</c:v>
                </c:pt>
                <c:pt idx="8">
                  <c:v>"white_fred_9.jpg"</c:v>
                </c:pt>
                <c:pt idx="9">
                  <c:v>"white_fred_10.jpg"</c:v>
                </c:pt>
                <c:pt idx="10">
                  <c:v>"white_fred_11.jpg"</c:v>
                </c:pt>
                <c:pt idx="11">
                  <c:v>"white_fred_12.jpg"</c:v>
                </c:pt>
                <c:pt idx="12">
                  <c:v>"white_fred_13.jpg"</c:v>
                </c:pt>
                <c:pt idx="13">
                  <c:v>"white_fred_14.jpg"</c:v>
                </c:pt>
                <c:pt idx="14">
                  <c:v>"white_fred_15.jpg"</c:v>
                </c:pt>
                <c:pt idx="15">
                  <c:v>"white_fred_16.jpg"</c:v>
                </c:pt>
                <c:pt idx="16">
                  <c:v>"white_fred_17.jpg"</c:v>
                </c:pt>
                <c:pt idx="17">
                  <c:v>"white_fred_18.jpg"</c:v>
                </c:pt>
                <c:pt idx="18">
                  <c:v>"white_fred_19.jpg"</c:v>
                </c:pt>
                <c:pt idx="19">
                  <c:v>"white_fred_20.jpg"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2B-4FF4-BE57-6874E70282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2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9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E3E-4A4B-B55C-2BEC6A757C4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Лист1!$A$2:$A$43</c:f>
              <c:strCache>
                <c:ptCount val="42"/>
                <c:pt idx="0">
                  <c:v>"white_1.jpg"</c:v>
                </c:pt>
                <c:pt idx="1">
                  <c:v>"white_2.jpg"</c:v>
                </c:pt>
                <c:pt idx="2">
                  <c:v>"white_3.jpg"</c:v>
                </c:pt>
                <c:pt idx="3">
                  <c:v>"white_4.jpg"</c:v>
                </c:pt>
                <c:pt idx="4">
                  <c:v>"white_5.jpg"</c:v>
                </c:pt>
                <c:pt idx="5">
                  <c:v>"white_6.jpg"</c:v>
                </c:pt>
                <c:pt idx="6">
                  <c:v>"white_7.jpg"</c:v>
                </c:pt>
                <c:pt idx="7">
                  <c:v>"white_8.jpg"</c:v>
                </c:pt>
                <c:pt idx="8">
                  <c:v>"white_9.jpg"</c:v>
                </c:pt>
                <c:pt idx="9">
                  <c:v>"white_10.jpg"</c:v>
                </c:pt>
                <c:pt idx="10">
                  <c:v>"white_11.jpg"</c:v>
                </c:pt>
                <c:pt idx="11">
                  <c:v>"white_12.jpg"</c:v>
                </c:pt>
                <c:pt idx="12">
                  <c:v>"white_13.jpg"</c:v>
                </c:pt>
                <c:pt idx="13">
                  <c:v>"white_14.jpg"</c:v>
                </c:pt>
                <c:pt idx="14">
                  <c:v>"white_15.jpg"</c:v>
                </c:pt>
                <c:pt idx="15">
                  <c:v>"white_16.jpg"</c:v>
                </c:pt>
                <c:pt idx="16">
                  <c:v>"white_17.jpg"</c:v>
                </c:pt>
                <c:pt idx="17">
                  <c:v>"white_18.jpg"</c:v>
                </c:pt>
                <c:pt idx="18">
                  <c:v>"white_19.jpg"</c:v>
                </c:pt>
                <c:pt idx="19">
                  <c:v>"white_20.jpg"</c:v>
                </c:pt>
                <c:pt idx="20">
                  <c:v>"white_21.jpg"</c:v>
                </c:pt>
                <c:pt idx="21">
                  <c:v>"white_22.jpg"</c:v>
                </c:pt>
                <c:pt idx="22">
                  <c:v>"white_23.jpg"</c:v>
                </c:pt>
                <c:pt idx="23">
                  <c:v>"white_24.jpg"</c:v>
                </c:pt>
                <c:pt idx="24">
                  <c:v>"white_25.jpg"</c:v>
                </c:pt>
                <c:pt idx="25">
                  <c:v>"white_26.jpg"</c:v>
                </c:pt>
                <c:pt idx="26">
                  <c:v>"white_27.jpg"</c:v>
                </c:pt>
                <c:pt idx="27">
                  <c:v>"white_28.jpg"</c:v>
                </c:pt>
                <c:pt idx="28">
                  <c:v>"white_29.jpg"</c:v>
                </c:pt>
                <c:pt idx="29">
                  <c:v>"white_30.jpg"</c:v>
                </c:pt>
                <c:pt idx="30">
                  <c:v>"white_31.jpg"</c:v>
                </c:pt>
                <c:pt idx="31">
                  <c:v>"white_32.jpg"</c:v>
                </c:pt>
                <c:pt idx="32">
                  <c:v>"white_33.jpg"</c:v>
                </c:pt>
                <c:pt idx="33">
                  <c:v>"white_34.jpg"</c:v>
                </c:pt>
                <c:pt idx="34">
                  <c:v>"white_35.jpg"</c:v>
                </c:pt>
                <c:pt idx="35">
                  <c:v>"white_36.jpg"</c:v>
                </c:pt>
                <c:pt idx="36">
                  <c:v>"white_37.jpg"</c:v>
                </c:pt>
                <c:pt idx="37">
                  <c:v>"white_38.jpg"</c:v>
                </c:pt>
                <c:pt idx="38">
                  <c:v>"white_39.jpg"</c:v>
                </c:pt>
                <c:pt idx="39">
                  <c:v>"white_40.jpg"</c:v>
                </c:pt>
                <c:pt idx="40">
                  <c:v>"white_41.jpg"</c:v>
                </c:pt>
                <c:pt idx="41">
                  <c:v>"white_42.jpg"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4.6875E-2</c:v>
                </c:pt>
                <c:pt idx="1">
                  <c:v>4.6875E-2</c:v>
                </c:pt>
                <c:pt idx="2">
                  <c:v>4.6875E-2</c:v>
                </c:pt>
                <c:pt idx="3">
                  <c:v>1.5625E-2</c:v>
                </c:pt>
                <c:pt idx="4">
                  <c:v>4.6875E-2</c:v>
                </c:pt>
                <c:pt idx="5">
                  <c:v>3.125E-2</c:v>
                </c:pt>
                <c:pt idx="6">
                  <c:v>3.125E-2</c:v>
                </c:pt>
                <c:pt idx="7">
                  <c:v>3.125E-2</c:v>
                </c:pt>
                <c:pt idx="8">
                  <c:v>0.125</c:v>
                </c:pt>
                <c:pt idx="9">
                  <c:v>0.125</c:v>
                </c:pt>
                <c:pt idx="10">
                  <c:v>7.8125E-2</c:v>
                </c:pt>
                <c:pt idx="11">
                  <c:v>7.8125E-2</c:v>
                </c:pt>
                <c:pt idx="12">
                  <c:v>6.25E-2</c:v>
                </c:pt>
                <c:pt idx="13">
                  <c:v>4.6875E-2</c:v>
                </c:pt>
                <c:pt idx="14">
                  <c:v>0</c:v>
                </c:pt>
                <c:pt idx="15">
                  <c:v>3.125E-2</c:v>
                </c:pt>
                <c:pt idx="16">
                  <c:v>7.8125E-2</c:v>
                </c:pt>
                <c:pt idx="17">
                  <c:v>4.6875E-2</c:v>
                </c:pt>
                <c:pt idx="18">
                  <c:v>0</c:v>
                </c:pt>
                <c:pt idx="19">
                  <c:v>7.8125E-2</c:v>
                </c:pt>
                <c:pt idx="20">
                  <c:v>6.25E-2</c:v>
                </c:pt>
                <c:pt idx="21">
                  <c:v>4.6875E-2</c:v>
                </c:pt>
                <c:pt idx="22">
                  <c:v>1.5625E-2</c:v>
                </c:pt>
                <c:pt idx="23">
                  <c:v>7.8125E-2</c:v>
                </c:pt>
                <c:pt idx="24">
                  <c:v>3.125E-2</c:v>
                </c:pt>
                <c:pt idx="25">
                  <c:v>1.5625E-2</c:v>
                </c:pt>
                <c:pt idx="26">
                  <c:v>6.25E-2</c:v>
                </c:pt>
                <c:pt idx="27">
                  <c:v>3.125E-2</c:v>
                </c:pt>
                <c:pt idx="28">
                  <c:v>3.125E-2</c:v>
                </c:pt>
                <c:pt idx="29">
                  <c:v>3.125E-2</c:v>
                </c:pt>
                <c:pt idx="30">
                  <c:v>0</c:v>
                </c:pt>
                <c:pt idx="31">
                  <c:v>4.6875E-2</c:v>
                </c:pt>
                <c:pt idx="32">
                  <c:v>3.125E-2</c:v>
                </c:pt>
                <c:pt idx="33">
                  <c:v>7.8125E-2</c:v>
                </c:pt>
                <c:pt idx="34">
                  <c:v>1.5625E-2</c:v>
                </c:pt>
                <c:pt idx="35">
                  <c:v>6.25E-2</c:v>
                </c:pt>
                <c:pt idx="36">
                  <c:v>4.6875E-2</c:v>
                </c:pt>
                <c:pt idx="37">
                  <c:v>3.125E-2</c:v>
                </c:pt>
                <c:pt idx="38">
                  <c:v>4.6875E-2</c:v>
                </c:pt>
                <c:pt idx="39">
                  <c:v>3.125E-2</c:v>
                </c:pt>
                <c:pt idx="40">
                  <c:v>1.5625E-2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20-4186-AC11-4AEA9D34A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"white_1.jpg"</c:v>
                </c:pt>
                <c:pt idx="1">
                  <c:v>"white_2.jpg"</c:v>
                </c:pt>
                <c:pt idx="2">
                  <c:v>"white_3.jpg"</c:v>
                </c:pt>
                <c:pt idx="3">
                  <c:v>"white_4.jpg"</c:v>
                </c:pt>
                <c:pt idx="4">
                  <c:v>"white_5.jpg"</c:v>
                </c:pt>
                <c:pt idx="5">
                  <c:v>"white_6.jpg"</c:v>
                </c:pt>
                <c:pt idx="6">
                  <c:v>"white_7.jpg"</c:v>
                </c:pt>
                <c:pt idx="7">
                  <c:v>"white_8.jpg"</c:v>
                </c:pt>
                <c:pt idx="8">
                  <c:v>"white_9.jpg"</c:v>
                </c:pt>
                <c:pt idx="9">
                  <c:v>"white_10.jpg"</c:v>
                </c:pt>
                <c:pt idx="10">
                  <c:v>"white_11.jpg"</c:v>
                </c:pt>
                <c:pt idx="11">
                  <c:v>"white_12.jpg"</c:v>
                </c:pt>
                <c:pt idx="12">
                  <c:v>"white_13.jpg"</c:v>
                </c:pt>
                <c:pt idx="13">
                  <c:v>"white_14.jpg"</c:v>
                </c:pt>
                <c:pt idx="14">
                  <c:v>"white_15.jpg"</c:v>
                </c:pt>
                <c:pt idx="15">
                  <c:v>"white_16.jpg"</c:v>
                </c:pt>
                <c:pt idx="16">
                  <c:v>"white_17.jpg"</c:v>
                </c:pt>
                <c:pt idx="17">
                  <c:v>"white_18.jpg"</c:v>
                </c:pt>
                <c:pt idx="18">
                  <c:v>"white_19.jpg"</c:v>
                </c:pt>
                <c:pt idx="19">
                  <c:v>"white_20.jpg"</c:v>
                </c:pt>
                <c:pt idx="20">
                  <c:v>"white_21.jpg"</c:v>
                </c:pt>
                <c:pt idx="21">
                  <c:v>"white_22.jpg"</c:v>
                </c:pt>
                <c:pt idx="22">
                  <c:v>"white_23.jpg"</c:v>
                </c:pt>
                <c:pt idx="23">
                  <c:v>"white_24.jpg"</c:v>
                </c:pt>
                <c:pt idx="24">
                  <c:v>"white_25.jpg"</c:v>
                </c:pt>
                <c:pt idx="25">
                  <c:v>"white_26.jpg"</c:v>
                </c:pt>
                <c:pt idx="26">
                  <c:v>"white_27.jpg"</c:v>
                </c:pt>
                <c:pt idx="27">
                  <c:v>"white_28.jpg"</c:v>
                </c:pt>
                <c:pt idx="28">
                  <c:v>"white_29.jpg"</c:v>
                </c:pt>
                <c:pt idx="29">
                  <c:v>"white_30.jpg"</c:v>
                </c:pt>
                <c:pt idx="30">
                  <c:v>"white_31.jpg"</c:v>
                </c:pt>
                <c:pt idx="31">
                  <c:v>"white_32.jpg"</c:v>
                </c:pt>
                <c:pt idx="32">
                  <c:v>"white_33.jpg"</c:v>
                </c:pt>
                <c:pt idx="33">
                  <c:v>"white_34.jpg"</c:v>
                </c:pt>
                <c:pt idx="34">
                  <c:v>"white_35.jpg"</c:v>
                </c:pt>
                <c:pt idx="35">
                  <c:v>"white_36.jpg"</c:v>
                </c:pt>
                <c:pt idx="36">
                  <c:v>"white_37.jpg"</c:v>
                </c:pt>
                <c:pt idx="37">
                  <c:v>"white_38.jpg"</c:v>
                </c:pt>
                <c:pt idx="38">
                  <c:v>"white_39.jpg"</c:v>
                </c:pt>
                <c:pt idx="39">
                  <c:v>"white_40.jpg"</c:v>
                </c:pt>
                <c:pt idx="40">
                  <c:v>"white_41.jpg"</c:v>
                </c:pt>
                <c:pt idx="41">
                  <c:v>"white_42.jpg"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0</c:v>
                </c:pt>
                <c:pt idx="1">
                  <c:v>7.8125E-3</c:v>
                </c:pt>
                <c:pt idx="2">
                  <c:v>0</c:v>
                </c:pt>
                <c:pt idx="3">
                  <c:v>0</c:v>
                </c:pt>
                <c:pt idx="4">
                  <c:v>7.8125E-3</c:v>
                </c:pt>
                <c:pt idx="5">
                  <c:v>0</c:v>
                </c:pt>
                <c:pt idx="6">
                  <c:v>1.5625E-2</c:v>
                </c:pt>
                <c:pt idx="7">
                  <c:v>1.5625E-2</c:v>
                </c:pt>
                <c:pt idx="8">
                  <c:v>3.125E-2</c:v>
                </c:pt>
                <c:pt idx="9">
                  <c:v>1.5625E-2</c:v>
                </c:pt>
                <c:pt idx="10">
                  <c:v>1.5625E-2</c:v>
                </c:pt>
                <c:pt idx="11">
                  <c:v>7.8125E-3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7.8125E-3</c:v>
                </c:pt>
                <c:pt idx="17">
                  <c:v>0</c:v>
                </c:pt>
                <c:pt idx="18">
                  <c:v>0</c:v>
                </c:pt>
                <c:pt idx="19">
                  <c:v>7.8125E-3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7.8125E-3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7.8125E-3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32-489E-8FCA-4405B70157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7145247"/>
        <c:axId val="1047154815"/>
      </c:lineChart>
      <c:catAx>
        <c:axId val="10471452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7154815"/>
        <c:crosses val="autoZero"/>
        <c:auto val="1"/>
        <c:lblAlgn val="ctr"/>
        <c:lblOffset val="100"/>
        <c:noMultiLvlLbl val="0"/>
      </c:catAx>
      <c:valAx>
        <c:axId val="1047154815"/>
        <c:scaling>
          <c:orientation val="minMax"/>
          <c:max val="7.0000000000000007E-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7145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cap="all" baseline="0" dirty="0">
                <a:effectLst/>
              </a:rPr>
              <a:t>low-quality</a:t>
            </a:r>
            <a:r>
              <a:rPr lang="en-US" baseline="0" dirty="0"/>
              <a:t> PHOTOS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white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"white_fred_1.jpg"</c:v>
                </c:pt>
                <c:pt idx="1">
                  <c:v>"white_fred_2.jpg"</c:v>
                </c:pt>
                <c:pt idx="2">
                  <c:v>"white_fred_3.jpg"</c:v>
                </c:pt>
                <c:pt idx="3">
                  <c:v>"white_fred_4.jpg"</c:v>
                </c:pt>
                <c:pt idx="4">
                  <c:v>"white_fred_5.jpg"</c:v>
                </c:pt>
                <c:pt idx="5">
                  <c:v>"white_fred_6.jpg"</c:v>
                </c:pt>
                <c:pt idx="6">
                  <c:v>"white_fred_7.jpg"</c:v>
                </c:pt>
                <c:pt idx="7">
                  <c:v>"white_fred_8.jpg"</c:v>
                </c:pt>
                <c:pt idx="8">
                  <c:v>"white_fred_9.jpg"</c:v>
                </c:pt>
                <c:pt idx="9">
                  <c:v>"white_fred_10.jpg"</c:v>
                </c:pt>
                <c:pt idx="10">
                  <c:v>"white_fred_11.jpg"</c:v>
                </c:pt>
                <c:pt idx="11">
                  <c:v>"white_fred_12.jpg"</c:v>
                </c:pt>
                <c:pt idx="12">
                  <c:v>"white_fred_13.jpg"</c:v>
                </c:pt>
                <c:pt idx="13">
                  <c:v>"white_fred_14.jpg"</c:v>
                </c:pt>
                <c:pt idx="14">
                  <c:v>"white_fred_15.jpg"</c:v>
                </c:pt>
                <c:pt idx="15">
                  <c:v>"white_fred_16.jpg"</c:v>
                </c:pt>
                <c:pt idx="16">
                  <c:v>"white_fred_17.jpg"</c:v>
                </c:pt>
                <c:pt idx="17">
                  <c:v>"white_fred_18.jpg"</c:v>
                </c:pt>
                <c:pt idx="18">
                  <c:v>"white_fred_19.jpg"</c:v>
                </c:pt>
                <c:pt idx="19">
                  <c:v>"white_fred_20.jpg"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1.3893061999999999E-2</c:v>
                </c:pt>
                <c:pt idx="1">
                  <c:v>1.1310071999999999E-2</c:v>
                </c:pt>
                <c:pt idx="2">
                  <c:v>1.1509122E-2</c:v>
                </c:pt>
                <c:pt idx="3">
                  <c:v>8.9934890000000003E-3</c:v>
                </c:pt>
                <c:pt idx="4">
                  <c:v>9.5768650000000004E-3</c:v>
                </c:pt>
                <c:pt idx="5">
                  <c:v>9.5210469999999995E-3</c:v>
                </c:pt>
                <c:pt idx="6">
                  <c:v>8.2272339999999999E-3</c:v>
                </c:pt>
                <c:pt idx="7">
                  <c:v>7.416728E-3</c:v>
                </c:pt>
                <c:pt idx="8">
                  <c:v>8.6913019999999997E-3</c:v>
                </c:pt>
                <c:pt idx="9">
                  <c:v>9.2482169999999995E-3</c:v>
                </c:pt>
                <c:pt idx="10">
                  <c:v>8.6620540000000006E-3</c:v>
                </c:pt>
                <c:pt idx="11">
                  <c:v>8.6556759999999993E-3</c:v>
                </c:pt>
                <c:pt idx="12">
                  <c:v>8.1185379999999998E-3</c:v>
                </c:pt>
                <c:pt idx="13">
                  <c:v>9.7208829999999996E-3</c:v>
                </c:pt>
                <c:pt idx="14">
                  <c:v>8.2187379999999997E-3</c:v>
                </c:pt>
                <c:pt idx="15">
                  <c:v>8.3828219999999998E-3</c:v>
                </c:pt>
                <c:pt idx="16">
                  <c:v>8.3968830000000008E-3</c:v>
                </c:pt>
                <c:pt idx="17">
                  <c:v>7.4333719999999997E-3</c:v>
                </c:pt>
                <c:pt idx="18">
                  <c:v>8.4690630000000006E-3</c:v>
                </c:pt>
                <c:pt idx="19">
                  <c:v>8.3482869999999994E-3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96-4697-8395-25A9440E28A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"white_fred_1.jpg"</c:v>
                </c:pt>
                <c:pt idx="1">
                  <c:v>"white_fred_2.jpg"</c:v>
                </c:pt>
                <c:pt idx="2">
                  <c:v>"white_fred_3.jpg"</c:v>
                </c:pt>
                <c:pt idx="3">
                  <c:v>"white_fred_4.jpg"</c:v>
                </c:pt>
                <c:pt idx="4">
                  <c:v>"white_fred_5.jpg"</c:v>
                </c:pt>
                <c:pt idx="5">
                  <c:v>"white_fred_6.jpg"</c:v>
                </c:pt>
                <c:pt idx="6">
                  <c:v>"white_fred_7.jpg"</c:v>
                </c:pt>
                <c:pt idx="7">
                  <c:v>"white_fred_8.jpg"</c:v>
                </c:pt>
                <c:pt idx="8">
                  <c:v>"white_fred_9.jpg"</c:v>
                </c:pt>
                <c:pt idx="9">
                  <c:v>"white_fred_10.jpg"</c:v>
                </c:pt>
                <c:pt idx="10">
                  <c:v>"white_fred_11.jpg"</c:v>
                </c:pt>
                <c:pt idx="11">
                  <c:v>"white_fred_12.jpg"</c:v>
                </c:pt>
                <c:pt idx="12">
                  <c:v>"white_fred_13.jpg"</c:v>
                </c:pt>
                <c:pt idx="13">
                  <c:v>"white_fred_14.jpg"</c:v>
                </c:pt>
                <c:pt idx="14">
                  <c:v>"white_fred_15.jpg"</c:v>
                </c:pt>
                <c:pt idx="15">
                  <c:v>"white_fred_16.jpg"</c:v>
                </c:pt>
                <c:pt idx="16">
                  <c:v>"white_fred_17.jpg"</c:v>
                </c:pt>
                <c:pt idx="17">
                  <c:v>"white_fred_18.jpg"</c:v>
                </c:pt>
                <c:pt idx="18">
                  <c:v>"white_fred_19.jpg"</c:v>
                </c:pt>
                <c:pt idx="19">
                  <c:v>"white_fred_20.jpg"</c:v>
                </c:pt>
              </c:strCache>
            </c:strRef>
          </c:cat>
          <c:val>
            <c:numRef>
              <c:f>Лист1!$C$2:$C$21</c:f>
              <c:numCache>
                <c:formatCode>General</c:formatCode>
                <c:ptCount val="20"/>
                <c:pt idx="0">
                  <c:v>1.2620875E-2</c:v>
                </c:pt>
                <c:pt idx="1">
                  <c:v>1.0481447E-2</c:v>
                </c:pt>
                <c:pt idx="2">
                  <c:v>1.0137672E-2</c:v>
                </c:pt>
                <c:pt idx="3">
                  <c:v>8.9691230000000007E-3</c:v>
                </c:pt>
                <c:pt idx="4">
                  <c:v>9.4176139999999995E-3</c:v>
                </c:pt>
                <c:pt idx="5">
                  <c:v>1.0375222999999999E-2</c:v>
                </c:pt>
                <c:pt idx="6">
                  <c:v>7.8880870000000002E-3</c:v>
                </c:pt>
                <c:pt idx="7">
                  <c:v>9.3665229999999999E-3</c:v>
                </c:pt>
                <c:pt idx="8">
                  <c:v>6.8598540000000003E-3</c:v>
                </c:pt>
                <c:pt idx="9">
                  <c:v>8.0955049999999994E-3</c:v>
                </c:pt>
                <c:pt idx="10">
                  <c:v>7.0808149999999999E-3</c:v>
                </c:pt>
                <c:pt idx="11">
                  <c:v>8.7098579999999991E-3</c:v>
                </c:pt>
                <c:pt idx="12">
                  <c:v>7.7480300000000004E-3</c:v>
                </c:pt>
                <c:pt idx="13">
                  <c:v>7.7172389999999999E-3</c:v>
                </c:pt>
                <c:pt idx="14">
                  <c:v>7.5852749999999998E-3</c:v>
                </c:pt>
                <c:pt idx="15">
                  <c:v>7.5687319999999999E-3</c:v>
                </c:pt>
                <c:pt idx="16">
                  <c:v>8.3896660000000005E-3</c:v>
                </c:pt>
                <c:pt idx="17">
                  <c:v>7.0227470000000002E-3</c:v>
                </c:pt>
                <c:pt idx="18">
                  <c:v>7.5491250000000003E-3</c:v>
                </c:pt>
                <c:pt idx="19">
                  <c:v>7.0092399999999999E-3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496-4697-8395-25A9440E28A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"white_fred_1.jpg"</c:v>
                </c:pt>
                <c:pt idx="1">
                  <c:v>"white_fred_2.jpg"</c:v>
                </c:pt>
                <c:pt idx="2">
                  <c:v>"white_fred_3.jpg"</c:v>
                </c:pt>
                <c:pt idx="3">
                  <c:v>"white_fred_4.jpg"</c:v>
                </c:pt>
                <c:pt idx="4">
                  <c:v>"white_fred_5.jpg"</c:v>
                </c:pt>
                <c:pt idx="5">
                  <c:v>"white_fred_6.jpg"</c:v>
                </c:pt>
                <c:pt idx="6">
                  <c:v>"white_fred_7.jpg"</c:v>
                </c:pt>
                <c:pt idx="7">
                  <c:v>"white_fred_8.jpg"</c:v>
                </c:pt>
                <c:pt idx="8">
                  <c:v>"white_fred_9.jpg"</c:v>
                </c:pt>
                <c:pt idx="9">
                  <c:v>"white_fred_10.jpg"</c:v>
                </c:pt>
                <c:pt idx="10">
                  <c:v>"white_fred_11.jpg"</c:v>
                </c:pt>
                <c:pt idx="11">
                  <c:v>"white_fred_12.jpg"</c:v>
                </c:pt>
                <c:pt idx="12">
                  <c:v>"white_fred_13.jpg"</c:v>
                </c:pt>
                <c:pt idx="13">
                  <c:v>"white_fred_14.jpg"</c:v>
                </c:pt>
                <c:pt idx="14">
                  <c:v>"white_fred_15.jpg"</c:v>
                </c:pt>
                <c:pt idx="15">
                  <c:v>"white_fred_16.jpg"</c:v>
                </c:pt>
                <c:pt idx="16">
                  <c:v>"white_fred_17.jpg"</c:v>
                </c:pt>
                <c:pt idx="17">
                  <c:v>"white_fred_18.jpg"</c:v>
                </c:pt>
                <c:pt idx="18">
                  <c:v>"white_fred_19.jpg"</c:v>
                </c:pt>
                <c:pt idx="19">
                  <c:v>"white_fred_20.jpg"</c:v>
                </c:pt>
              </c:strCache>
            </c:strRef>
          </c:cat>
          <c:val>
            <c:numRef>
              <c:f>Лист1!$D$2:$D$21</c:f>
              <c:numCache>
                <c:formatCode>General</c:formatCode>
                <c:ptCount val="20"/>
                <c:pt idx="0">
                  <c:v>1.5687E-2</c:v>
                </c:pt>
                <c:pt idx="1">
                  <c:v>1.5633000000000001E-2</c:v>
                </c:pt>
                <c:pt idx="2">
                  <c:v>2.5222999999999999E-2</c:v>
                </c:pt>
                <c:pt idx="3">
                  <c:v>1.3146E-2</c:v>
                </c:pt>
                <c:pt idx="4">
                  <c:v>1.3916E-2</c:v>
                </c:pt>
                <c:pt idx="5">
                  <c:v>2.0742E-2</c:v>
                </c:pt>
                <c:pt idx="6">
                  <c:v>1.4019E-2</c:v>
                </c:pt>
                <c:pt idx="7">
                  <c:v>1.3901E-2</c:v>
                </c:pt>
                <c:pt idx="8">
                  <c:v>1.3835999999999999E-2</c:v>
                </c:pt>
                <c:pt idx="9">
                  <c:v>2.1631999999999998E-2</c:v>
                </c:pt>
                <c:pt idx="10">
                  <c:v>1.3030999999999999E-2</c:v>
                </c:pt>
                <c:pt idx="11">
                  <c:v>1.5703000000000002E-2</c:v>
                </c:pt>
                <c:pt idx="12">
                  <c:v>0</c:v>
                </c:pt>
                <c:pt idx="13">
                  <c:v>2.9822999999999999E-2</c:v>
                </c:pt>
                <c:pt idx="14">
                  <c:v>1.0093E-2</c:v>
                </c:pt>
                <c:pt idx="15">
                  <c:v>1.5694E-2</c:v>
                </c:pt>
                <c:pt idx="16">
                  <c:v>1.5623E-2</c:v>
                </c:pt>
                <c:pt idx="17">
                  <c:v>0</c:v>
                </c:pt>
                <c:pt idx="18">
                  <c:v>1.5637999999999999E-2</c:v>
                </c:pt>
                <c:pt idx="19">
                  <c:v>1.5624000000000001E-2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496-4697-8395-25A9440E28A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"white_fred_1.jpg"</c:v>
                </c:pt>
                <c:pt idx="1">
                  <c:v>"white_fred_2.jpg"</c:v>
                </c:pt>
                <c:pt idx="2">
                  <c:v>"white_fred_3.jpg"</c:v>
                </c:pt>
                <c:pt idx="3">
                  <c:v>"white_fred_4.jpg"</c:v>
                </c:pt>
                <c:pt idx="4">
                  <c:v>"white_fred_5.jpg"</c:v>
                </c:pt>
                <c:pt idx="5">
                  <c:v>"white_fred_6.jpg"</c:v>
                </c:pt>
                <c:pt idx="6">
                  <c:v>"white_fred_7.jpg"</c:v>
                </c:pt>
                <c:pt idx="7">
                  <c:v>"white_fred_8.jpg"</c:v>
                </c:pt>
                <c:pt idx="8">
                  <c:v>"white_fred_9.jpg"</c:v>
                </c:pt>
                <c:pt idx="9">
                  <c:v>"white_fred_10.jpg"</c:v>
                </c:pt>
                <c:pt idx="10">
                  <c:v>"white_fred_11.jpg"</c:v>
                </c:pt>
                <c:pt idx="11">
                  <c:v>"white_fred_12.jpg"</c:v>
                </c:pt>
                <c:pt idx="12">
                  <c:v>"white_fred_13.jpg"</c:v>
                </c:pt>
                <c:pt idx="13">
                  <c:v>"white_fred_14.jpg"</c:v>
                </c:pt>
                <c:pt idx="14">
                  <c:v>"white_fred_15.jpg"</c:v>
                </c:pt>
                <c:pt idx="15">
                  <c:v>"white_fred_16.jpg"</c:v>
                </c:pt>
                <c:pt idx="16">
                  <c:v>"white_fred_17.jpg"</c:v>
                </c:pt>
                <c:pt idx="17">
                  <c:v>"white_fred_18.jpg"</c:v>
                </c:pt>
                <c:pt idx="18">
                  <c:v>"white_fred_19.jpg"</c:v>
                </c:pt>
                <c:pt idx="19">
                  <c:v>"white_fred_20.jpg"</c:v>
                </c:pt>
              </c:strCache>
            </c:strRef>
          </c:cat>
          <c:val>
            <c:numRef>
              <c:f>Лист1!$E$2:$E$21</c:f>
              <c:numCache>
                <c:formatCode>General</c:formatCode>
                <c:ptCount val="20"/>
                <c:pt idx="0">
                  <c:v>1.5573E-2</c:v>
                </c:pt>
                <c:pt idx="1">
                  <c:v>2.2932000000000001E-2</c:v>
                </c:pt>
                <c:pt idx="2">
                  <c:v>5.1029999999999999E-3</c:v>
                </c:pt>
                <c:pt idx="3">
                  <c:v>1.5696000000000002E-2</c:v>
                </c:pt>
                <c:pt idx="4">
                  <c:v>1.5637000000000002E-2</c:v>
                </c:pt>
                <c:pt idx="5">
                  <c:v>1.5613E-2</c:v>
                </c:pt>
                <c:pt idx="6">
                  <c:v>1.5624000000000001E-2</c:v>
                </c:pt>
                <c:pt idx="7">
                  <c:v>1.562E-2</c:v>
                </c:pt>
                <c:pt idx="8">
                  <c:v>1.5625E-2</c:v>
                </c:pt>
                <c:pt idx="9">
                  <c:v>1.5632E-2</c:v>
                </c:pt>
                <c:pt idx="10">
                  <c:v>0</c:v>
                </c:pt>
                <c:pt idx="11">
                  <c:v>1.5629000000000001E-2</c:v>
                </c:pt>
                <c:pt idx="12">
                  <c:v>1.5622E-2</c:v>
                </c:pt>
                <c:pt idx="13">
                  <c:v>1.5629000000000001E-2</c:v>
                </c:pt>
                <c:pt idx="14">
                  <c:v>1.5618E-2</c:v>
                </c:pt>
                <c:pt idx="15">
                  <c:v>1.5633000000000001E-2</c:v>
                </c:pt>
                <c:pt idx="16">
                  <c:v>1.5618E-2</c:v>
                </c:pt>
                <c:pt idx="17">
                  <c:v>0</c:v>
                </c:pt>
                <c:pt idx="18">
                  <c:v>1.5630000000000002E-2</c:v>
                </c:pt>
                <c:pt idx="19">
                  <c:v>1.5625E-2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496-4697-8395-25A9440E28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171088"/>
        <c:axId val="991191472"/>
      </c:lineChart>
      <c:catAx>
        <c:axId val="99117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1191472"/>
        <c:crosses val="autoZero"/>
        <c:auto val="1"/>
        <c:lblAlgn val="ctr"/>
        <c:lblOffset val="100"/>
        <c:noMultiLvlLbl val="0"/>
      </c:catAx>
      <c:valAx>
        <c:axId val="991191472"/>
        <c:scaling>
          <c:orientation val="minMax"/>
          <c:max val="3.0000000000000006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117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"white_1.jpg"</c:v>
                </c:pt>
                <c:pt idx="1">
                  <c:v>"white_2.jpg"</c:v>
                </c:pt>
                <c:pt idx="2">
                  <c:v>"white_3.jpg"</c:v>
                </c:pt>
                <c:pt idx="3">
                  <c:v>"white_4.jpg"</c:v>
                </c:pt>
                <c:pt idx="4">
                  <c:v>"white_5.jpg"</c:v>
                </c:pt>
                <c:pt idx="5">
                  <c:v>"white_6.jpg"</c:v>
                </c:pt>
                <c:pt idx="6">
                  <c:v>"white_7.jpg"</c:v>
                </c:pt>
                <c:pt idx="7">
                  <c:v>"white_8.jpg"</c:v>
                </c:pt>
                <c:pt idx="8">
                  <c:v>"white_9.jpg"</c:v>
                </c:pt>
                <c:pt idx="9">
                  <c:v>"white_10.jpg"</c:v>
                </c:pt>
                <c:pt idx="10">
                  <c:v>"white_11.jpg"</c:v>
                </c:pt>
                <c:pt idx="11">
                  <c:v>"white_12.jpg"</c:v>
                </c:pt>
                <c:pt idx="12">
                  <c:v>"white_13.jpg"</c:v>
                </c:pt>
                <c:pt idx="13">
                  <c:v>"white_14.jpg"</c:v>
                </c:pt>
                <c:pt idx="14">
                  <c:v>"white_15.jpg"</c:v>
                </c:pt>
                <c:pt idx="15">
                  <c:v>"white_16.jpg"</c:v>
                </c:pt>
                <c:pt idx="16">
                  <c:v>"white_17.jpg"</c:v>
                </c:pt>
                <c:pt idx="17">
                  <c:v>"white_18.jpg"</c:v>
                </c:pt>
                <c:pt idx="18">
                  <c:v>"white_19.jpg"</c:v>
                </c:pt>
                <c:pt idx="19">
                  <c:v>"white_20.jpg"</c:v>
                </c:pt>
                <c:pt idx="20">
                  <c:v>"white_21.jpg"</c:v>
                </c:pt>
                <c:pt idx="21">
                  <c:v>"white_22.jpg"</c:v>
                </c:pt>
                <c:pt idx="22">
                  <c:v>"white_23.jpg"</c:v>
                </c:pt>
                <c:pt idx="23">
                  <c:v>"white_24.jpg"</c:v>
                </c:pt>
                <c:pt idx="24">
                  <c:v>"white_25.jpg"</c:v>
                </c:pt>
                <c:pt idx="25">
                  <c:v>"white_26.jpg"</c:v>
                </c:pt>
                <c:pt idx="26">
                  <c:v>"white_27.jpg"</c:v>
                </c:pt>
                <c:pt idx="27">
                  <c:v>"white_28.jpg"</c:v>
                </c:pt>
                <c:pt idx="28">
                  <c:v>"white_29.jpg"</c:v>
                </c:pt>
                <c:pt idx="29">
                  <c:v>"white_30.jpg"</c:v>
                </c:pt>
                <c:pt idx="30">
                  <c:v>"white_31.jpg"</c:v>
                </c:pt>
                <c:pt idx="31">
                  <c:v>"white_32.jpg"</c:v>
                </c:pt>
                <c:pt idx="32">
                  <c:v>"white_33.jpg"</c:v>
                </c:pt>
                <c:pt idx="33">
                  <c:v>"white_34.jpg"</c:v>
                </c:pt>
                <c:pt idx="34">
                  <c:v>"white_35.jpg"</c:v>
                </c:pt>
                <c:pt idx="35">
                  <c:v>"white_36.jpg"</c:v>
                </c:pt>
                <c:pt idx="36">
                  <c:v>"white_37.jpg"</c:v>
                </c:pt>
                <c:pt idx="37">
                  <c:v>"white_38.jpg"</c:v>
                </c:pt>
                <c:pt idx="38">
                  <c:v>"white_39.jpg"</c:v>
                </c:pt>
                <c:pt idx="39">
                  <c:v>"white_40.jpg"</c:v>
                </c:pt>
                <c:pt idx="40">
                  <c:v>"white_41.jpg"</c:v>
                </c:pt>
                <c:pt idx="41">
                  <c:v>"white_42.jpg"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1.5625E-2</c:v>
                </c:pt>
                <c:pt idx="1">
                  <c:v>1.5625E-2</c:v>
                </c:pt>
                <c:pt idx="2">
                  <c:v>1.5625E-2</c:v>
                </c:pt>
                <c:pt idx="3">
                  <c:v>1.5625E-2</c:v>
                </c:pt>
                <c:pt idx="4">
                  <c:v>1.5625E-2</c:v>
                </c:pt>
                <c:pt idx="5">
                  <c:v>1.5625E-2</c:v>
                </c:pt>
                <c:pt idx="6">
                  <c:v>1.5625E-2</c:v>
                </c:pt>
                <c:pt idx="7">
                  <c:v>1.5625E-2</c:v>
                </c:pt>
                <c:pt idx="8">
                  <c:v>1.5625E-2</c:v>
                </c:pt>
                <c:pt idx="9">
                  <c:v>1.5625E-2</c:v>
                </c:pt>
                <c:pt idx="10">
                  <c:v>1.5625E-2</c:v>
                </c:pt>
                <c:pt idx="11">
                  <c:v>1.5625E-2</c:v>
                </c:pt>
                <c:pt idx="12">
                  <c:v>1.5625E-2</c:v>
                </c:pt>
                <c:pt idx="13">
                  <c:v>1.5625E-2</c:v>
                </c:pt>
                <c:pt idx="14">
                  <c:v>1.5625E-2</c:v>
                </c:pt>
                <c:pt idx="15">
                  <c:v>1.5625E-2</c:v>
                </c:pt>
                <c:pt idx="16">
                  <c:v>1.5625E-2</c:v>
                </c:pt>
                <c:pt idx="17">
                  <c:v>1.5625E-2</c:v>
                </c:pt>
                <c:pt idx="18">
                  <c:v>1.5625E-2</c:v>
                </c:pt>
                <c:pt idx="19">
                  <c:v>1.5625E-2</c:v>
                </c:pt>
                <c:pt idx="20">
                  <c:v>1.5625E-2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A7-4667-A6C7-C620D2C580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2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"white_1.jpg"</c:v>
                </c:pt>
                <c:pt idx="1">
                  <c:v>"white_2.jpg"</c:v>
                </c:pt>
                <c:pt idx="2">
                  <c:v>"white_3.jpg"</c:v>
                </c:pt>
                <c:pt idx="3">
                  <c:v>"white_4.jpg"</c:v>
                </c:pt>
                <c:pt idx="4">
                  <c:v>"white_5.jpg"</c:v>
                </c:pt>
                <c:pt idx="5">
                  <c:v>"white_6.jpg"</c:v>
                </c:pt>
                <c:pt idx="6">
                  <c:v>"white_7.jpg"</c:v>
                </c:pt>
                <c:pt idx="7">
                  <c:v>"white_8.jpg"</c:v>
                </c:pt>
                <c:pt idx="8">
                  <c:v>"white_9.jpg"</c:v>
                </c:pt>
                <c:pt idx="9">
                  <c:v>"white_10.jpg"</c:v>
                </c:pt>
                <c:pt idx="10">
                  <c:v>"white_11.jpg"</c:v>
                </c:pt>
                <c:pt idx="11">
                  <c:v>"white_12.jpg"</c:v>
                </c:pt>
                <c:pt idx="12">
                  <c:v>"white_13.jpg"</c:v>
                </c:pt>
                <c:pt idx="13">
                  <c:v>"white_14.jpg"</c:v>
                </c:pt>
                <c:pt idx="14">
                  <c:v>"white_15.jpg"</c:v>
                </c:pt>
                <c:pt idx="15">
                  <c:v>"white_16.jpg"</c:v>
                </c:pt>
                <c:pt idx="16">
                  <c:v>"white_17.jpg"</c:v>
                </c:pt>
                <c:pt idx="17">
                  <c:v>"white_18.jpg"</c:v>
                </c:pt>
                <c:pt idx="18">
                  <c:v>"white_19.jpg"</c:v>
                </c:pt>
                <c:pt idx="19">
                  <c:v>"white_20.jpg"</c:v>
                </c:pt>
                <c:pt idx="20">
                  <c:v>"white_21.jpg"</c:v>
                </c:pt>
                <c:pt idx="21">
                  <c:v>"white_22.jpg"</c:v>
                </c:pt>
                <c:pt idx="22">
                  <c:v>"white_23.jpg"</c:v>
                </c:pt>
                <c:pt idx="23">
                  <c:v>"white_24.jpg"</c:v>
                </c:pt>
                <c:pt idx="24">
                  <c:v>"white_25.jpg"</c:v>
                </c:pt>
                <c:pt idx="25">
                  <c:v>"white_26.jpg"</c:v>
                </c:pt>
                <c:pt idx="26">
                  <c:v>"white_27.jpg"</c:v>
                </c:pt>
                <c:pt idx="27">
                  <c:v>"white_28.jpg"</c:v>
                </c:pt>
                <c:pt idx="28">
                  <c:v>"white_29.jpg"</c:v>
                </c:pt>
                <c:pt idx="29">
                  <c:v>"white_30.jpg"</c:v>
                </c:pt>
                <c:pt idx="30">
                  <c:v>"white_31.jpg"</c:v>
                </c:pt>
                <c:pt idx="31">
                  <c:v>"white_32.jpg"</c:v>
                </c:pt>
                <c:pt idx="32">
                  <c:v>"white_33.jpg"</c:v>
                </c:pt>
                <c:pt idx="33">
                  <c:v>"white_34.jpg"</c:v>
                </c:pt>
                <c:pt idx="34">
                  <c:v>"white_35.jpg"</c:v>
                </c:pt>
                <c:pt idx="35">
                  <c:v>"white_36.jpg"</c:v>
                </c:pt>
                <c:pt idx="36">
                  <c:v>"white_37.jpg"</c:v>
                </c:pt>
                <c:pt idx="37">
                  <c:v>"white_38.jpg"</c:v>
                </c:pt>
                <c:pt idx="38">
                  <c:v>"white_39.jpg"</c:v>
                </c:pt>
                <c:pt idx="39">
                  <c:v>"white_40.jpg"</c:v>
                </c:pt>
                <c:pt idx="40">
                  <c:v>"white_41.jpg"</c:v>
                </c:pt>
                <c:pt idx="41">
                  <c:v>"white_42.jpg"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3.125E-2</c:v>
                </c:pt>
                <c:pt idx="1">
                  <c:v>3.125E-2</c:v>
                </c:pt>
                <c:pt idx="2">
                  <c:v>3.125E-2</c:v>
                </c:pt>
                <c:pt idx="3">
                  <c:v>3.125E-2</c:v>
                </c:pt>
                <c:pt idx="4">
                  <c:v>3.125E-2</c:v>
                </c:pt>
                <c:pt idx="5">
                  <c:v>3.125E-2</c:v>
                </c:pt>
                <c:pt idx="6">
                  <c:v>3.125E-2</c:v>
                </c:pt>
                <c:pt idx="7">
                  <c:v>3.125E-2</c:v>
                </c:pt>
                <c:pt idx="8">
                  <c:v>3.125E-2</c:v>
                </c:pt>
                <c:pt idx="9">
                  <c:v>3.125E-2</c:v>
                </c:pt>
                <c:pt idx="10">
                  <c:v>3.125E-2</c:v>
                </c:pt>
                <c:pt idx="11">
                  <c:v>3.125E-2</c:v>
                </c:pt>
                <c:pt idx="12">
                  <c:v>3.125E-2</c:v>
                </c:pt>
                <c:pt idx="13">
                  <c:v>3.125E-2</c:v>
                </c:pt>
                <c:pt idx="14">
                  <c:v>3.125E-2</c:v>
                </c:pt>
                <c:pt idx="15">
                  <c:v>3.125E-2</c:v>
                </c:pt>
                <c:pt idx="16">
                  <c:v>3.125E-2</c:v>
                </c:pt>
                <c:pt idx="17">
                  <c:v>3.125E-2</c:v>
                </c:pt>
                <c:pt idx="18">
                  <c:v>3.125E-2</c:v>
                </c:pt>
                <c:pt idx="19">
                  <c:v>3.125E-2</c:v>
                </c:pt>
                <c:pt idx="20">
                  <c:v>3.125E-2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1.5625E-2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F31-44E9-92CA-E770ACE863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"664e1ea025ae4_noisy_image_1.jpg"</c:v>
                </c:pt>
                <c:pt idx="1">
                  <c:v>"noisy_image_1.jpg"</c:v>
                </c:pt>
                <c:pt idx="2">
                  <c:v>"photochka_chb.jpg"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</c:v>
                </c:pt>
                <c:pt idx="1">
                  <c:v>3.125E-2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AF-408D-89ED-A9DD9AEA94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2571792"/>
        <c:axId val="422572208"/>
      </c:lineChart>
      <c:catAx>
        <c:axId val="4225717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22572208"/>
        <c:crosses val="autoZero"/>
        <c:auto val="1"/>
        <c:lblAlgn val="ctr"/>
        <c:lblOffset val="100"/>
        <c:noMultiLvlLbl val="0"/>
      </c:catAx>
      <c:valAx>
        <c:axId val="422572208"/>
        <c:scaling>
          <c:orientation val="minMax"/>
          <c:max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22571792"/>
        <c:crosses val="autoZero"/>
        <c:crossBetween val="between"/>
        <c:majorUnit val="1.0000000000000002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"664e1ea025ae4_noisy_image_1.jpg"</c:v>
                </c:pt>
                <c:pt idx="1">
                  <c:v>"noisy_image_1.jpg"</c:v>
                </c:pt>
                <c:pt idx="2">
                  <c:v>"photochka_chb.jpg"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</c:v>
                </c:pt>
                <c:pt idx="1">
                  <c:v>1.5625E-2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45-4787-BE0F-EB1CA5BBD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736336"/>
        <c:axId val="168738832"/>
      </c:lineChart>
      <c:catAx>
        <c:axId val="168736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738832"/>
        <c:crosses val="autoZero"/>
        <c:auto val="1"/>
        <c:lblAlgn val="ctr"/>
        <c:lblOffset val="100"/>
        <c:noMultiLvlLbl val="0"/>
      </c:catAx>
      <c:valAx>
        <c:axId val="168738832"/>
        <c:scaling>
          <c:orientation val="minMax"/>
          <c:max val="0.12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736336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"664e1ea025ae4_noisy_image_1.jpg"</c:v>
                </c:pt>
                <c:pt idx="1">
                  <c:v>"noisy_image_1.jpg"</c:v>
                </c:pt>
                <c:pt idx="2">
                  <c:v>"photochka_chb.jpg"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72-4509-90A7-61F042AC37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736336"/>
        <c:axId val="168738832"/>
      </c:lineChart>
      <c:catAx>
        <c:axId val="168736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738832"/>
        <c:crosses val="autoZero"/>
        <c:auto val="1"/>
        <c:lblAlgn val="ctr"/>
        <c:lblOffset val="100"/>
        <c:noMultiLvlLbl val="0"/>
      </c:catAx>
      <c:valAx>
        <c:axId val="168738832"/>
        <c:scaling>
          <c:orientation val="minMax"/>
          <c:max val="0.1500000000000000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736336"/>
        <c:crosses val="autoZero"/>
        <c:crossBetween val="between"/>
        <c:majorUnit val="2.5000000000000005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"664e1ea025ae4_noisy_image_1.jpg"</c:v>
                </c:pt>
                <c:pt idx="1">
                  <c:v>"noisy_image_1.jpg"</c:v>
                </c:pt>
                <c:pt idx="2">
                  <c:v>"photochka_chb.jpg"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96-48DF-9037-AA2EEC54F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736336"/>
        <c:axId val="168738832"/>
      </c:lineChart>
      <c:catAx>
        <c:axId val="168736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738832"/>
        <c:crosses val="autoZero"/>
        <c:auto val="1"/>
        <c:lblAlgn val="ctr"/>
        <c:lblOffset val="100"/>
        <c:noMultiLvlLbl val="0"/>
      </c:catAx>
      <c:valAx>
        <c:axId val="168738832"/>
        <c:scaling>
          <c:orientation val="minMax"/>
          <c:max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736336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"red_col_4.jpg"</c:v>
                </c:pt>
                <c:pt idx="1">
                  <c:v>"red_col_5.jpg"</c:v>
                </c:pt>
                <c:pt idx="2">
                  <c:v>"red_col_6.jpg"</c:v>
                </c:pt>
                <c:pt idx="3">
                  <c:v>"red_col_7.jpg"</c:v>
                </c:pt>
                <c:pt idx="4">
                  <c:v>"red_col_8.jpg"</c:v>
                </c:pt>
                <c:pt idx="5">
                  <c:v>"red_col_9.jpg"</c:v>
                </c:pt>
                <c:pt idx="6">
                  <c:v>"red_col_10.jpg"</c:v>
                </c:pt>
                <c:pt idx="7">
                  <c:v>"red_col_11.jpg"</c:v>
                </c:pt>
                <c:pt idx="8">
                  <c:v>"red_col_12.jpg"</c:v>
                </c:pt>
                <c:pt idx="9">
                  <c:v>"red_col_13.jpg"</c:v>
                </c:pt>
                <c:pt idx="10">
                  <c:v>"red_col_14.jpg"</c:v>
                </c:pt>
                <c:pt idx="11">
                  <c:v>"red_col_15.jpg"</c:v>
                </c:pt>
                <c:pt idx="12">
                  <c:v>"red_col_16.jpg"</c:v>
                </c:pt>
                <c:pt idx="13">
                  <c:v>"red_col_17.jpg"</c:v>
                </c:pt>
                <c:pt idx="14">
                  <c:v>"red_col_18.jpg"</c:v>
                </c:pt>
                <c:pt idx="15">
                  <c:v>"red_col_19.jpg"</c:v>
                </c:pt>
                <c:pt idx="16">
                  <c:v>"red_col_20.jpg"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3.125E-2</c:v>
                </c:pt>
                <c:pt idx="1">
                  <c:v>1.5625E-2</c:v>
                </c:pt>
                <c:pt idx="2">
                  <c:v>3.125E-2</c:v>
                </c:pt>
                <c:pt idx="3">
                  <c:v>3.125E-2</c:v>
                </c:pt>
                <c:pt idx="4">
                  <c:v>3.125E-2</c:v>
                </c:pt>
                <c:pt idx="5">
                  <c:v>1.5625E-2</c:v>
                </c:pt>
                <c:pt idx="6">
                  <c:v>1.5625E-2</c:v>
                </c:pt>
                <c:pt idx="7">
                  <c:v>0</c:v>
                </c:pt>
                <c:pt idx="8">
                  <c:v>1.5625E-2</c:v>
                </c:pt>
                <c:pt idx="9">
                  <c:v>1.5625E-2</c:v>
                </c:pt>
                <c:pt idx="10">
                  <c:v>1.5625E-2</c:v>
                </c:pt>
                <c:pt idx="11">
                  <c:v>1.5625E-2</c:v>
                </c:pt>
                <c:pt idx="12">
                  <c:v>1.5625E-2</c:v>
                </c:pt>
                <c:pt idx="13">
                  <c:v>4.6875E-2</c:v>
                </c:pt>
                <c:pt idx="14">
                  <c:v>6.25E-2</c:v>
                </c:pt>
                <c:pt idx="15">
                  <c:v>6.25E-2</c:v>
                </c:pt>
                <c:pt idx="16">
                  <c:v>6.25E-2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2A2-4BCA-ABA5-A01ABE3ADD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3277279"/>
        <c:axId val="1563283935"/>
      </c:lineChart>
      <c:catAx>
        <c:axId val="15632772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63283935"/>
        <c:crosses val="autoZero"/>
        <c:auto val="1"/>
        <c:lblAlgn val="ctr"/>
        <c:lblOffset val="100"/>
        <c:noMultiLvlLbl val="0"/>
      </c:catAx>
      <c:valAx>
        <c:axId val="1563283935"/>
        <c:scaling>
          <c:orientation val="minMax"/>
          <c:max val="0.14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63277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"red_col_4.jpg"</c:v>
                </c:pt>
                <c:pt idx="1">
                  <c:v>"red_col_5.jpg"</c:v>
                </c:pt>
                <c:pt idx="2">
                  <c:v>"red_col_6.jpg"</c:v>
                </c:pt>
                <c:pt idx="3">
                  <c:v>"red_col_7.jpg"</c:v>
                </c:pt>
                <c:pt idx="4">
                  <c:v>"red_col_8.jpg"</c:v>
                </c:pt>
                <c:pt idx="5">
                  <c:v>"red_col_9.jpg"</c:v>
                </c:pt>
                <c:pt idx="6">
                  <c:v>"red_col_10.jpg"</c:v>
                </c:pt>
                <c:pt idx="7">
                  <c:v>"red_col_11.jpg"</c:v>
                </c:pt>
                <c:pt idx="8">
                  <c:v>"red_col_12.jpg"</c:v>
                </c:pt>
                <c:pt idx="9">
                  <c:v>"red_col_13.jpg"</c:v>
                </c:pt>
                <c:pt idx="10">
                  <c:v>"red_col_14.jpg"</c:v>
                </c:pt>
                <c:pt idx="11">
                  <c:v>"red_col_15.jpg"</c:v>
                </c:pt>
                <c:pt idx="12">
                  <c:v>"red_col_16.jpg"</c:v>
                </c:pt>
                <c:pt idx="13">
                  <c:v>"red_col_17.jpg"</c:v>
                </c:pt>
                <c:pt idx="14">
                  <c:v>"red_col_18.jpg"</c:v>
                </c:pt>
                <c:pt idx="15">
                  <c:v>"red_col_19.jpg"</c:v>
                </c:pt>
                <c:pt idx="16">
                  <c:v>"red_col_20.jpg"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3.8754879999999998E-3</c:v>
                </c:pt>
                <c:pt idx="1">
                  <c:v>5.3887830000000003E-3</c:v>
                </c:pt>
                <c:pt idx="2">
                  <c:v>4.4276430000000002E-3</c:v>
                </c:pt>
                <c:pt idx="3">
                  <c:v>6.312865E-3</c:v>
                </c:pt>
                <c:pt idx="4">
                  <c:v>4.8345740000000003E-3</c:v>
                </c:pt>
                <c:pt idx="5">
                  <c:v>6.4087110000000001E-3</c:v>
                </c:pt>
                <c:pt idx="6">
                  <c:v>5.5217809999999999E-3</c:v>
                </c:pt>
                <c:pt idx="7">
                  <c:v>5.7906429999999998E-3</c:v>
                </c:pt>
                <c:pt idx="8">
                  <c:v>4.8406710000000004E-3</c:v>
                </c:pt>
                <c:pt idx="9">
                  <c:v>5.6540469999999997E-3</c:v>
                </c:pt>
                <c:pt idx="10">
                  <c:v>4.989393E-3</c:v>
                </c:pt>
                <c:pt idx="11">
                  <c:v>5.4753220000000003E-3</c:v>
                </c:pt>
                <c:pt idx="12">
                  <c:v>5.3430370000000001E-3</c:v>
                </c:pt>
                <c:pt idx="13">
                  <c:v>5.2117869999999998E-3</c:v>
                </c:pt>
                <c:pt idx="14">
                  <c:v>6.2225529999999996E-3</c:v>
                </c:pt>
                <c:pt idx="15">
                  <c:v>4.9641219999999996E-3</c:v>
                </c:pt>
                <c:pt idx="16">
                  <c:v>6.6922220000000003E-3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50-460A-8C21-35839D1997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3277279"/>
        <c:axId val="1563283935"/>
      </c:lineChart>
      <c:catAx>
        <c:axId val="15632772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63283935"/>
        <c:crosses val="autoZero"/>
        <c:auto val="1"/>
        <c:lblAlgn val="ctr"/>
        <c:lblOffset val="100"/>
        <c:noMultiLvlLbl val="0"/>
      </c:catAx>
      <c:valAx>
        <c:axId val="1563283935"/>
        <c:scaling>
          <c:orientation val="minMax"/>
          <c:max val="7.0000000000000007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63277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"red_col_4.jpg"</c:v>
                </c:pt>
                <c:pt idx="1">
                  <c:v>"red_col_5.jpg"</c:v>
                </c:pt>
                <c:pt idx="2">
                  <c:v>"red_col_6.jpg"</c:v>
                </c:pt>
                <c:pt idx="3">
                  <c:v>"red_col_7.jpg"</c:v>
                </c:pt>
                <c:pt idx="4">
                  <c:v>"red_col_8.jpg"</c:v>
                </c:pt>
                <c:pt idx="5">
                  <c:v>"red_col_9.jpg"</c:v>
                </c:pt>
                <c:pt idx="6">
                  <c:v>"red_col_10.jpg"</c:v>
                </c:pt>
                <c:pt idx="7">
                  <c:v>"red_col_11.jpg"</c:v>
                </c:pt>
                <c:pt idx="8">
                  <c:v>"red_col_12.jpg"</c:v>
                </c:pt>
                <c:pt idx="9">
                  <c:v>"red_col_13.jpg"</c:v>
                </c:pt>
                <c:pt idx="10">
                  <c:v>"red_col_14.jpg"</c:v>
                </c:pt>
                <c:pt idx="11">
                  <c:v>"red_col_15.jpg"</c:v>
                </c:pt>
                <c:pt idx="12">
                  <c:v>"red_col_16.jpg"</c:v>
                </c:pt>
                <c:pt idx="13">
                  <c:v>"red_col_17.jpg"</c:v>
                </c:pt>
                <c:pt idx="14">
                  <c:v>"red_col_18.jpg"</c:v>
                </c:pt>
                <c:pt idx="15">
                  <c:v>"red_col_19.jpg"</c:v>
                </c:pt>
                <c:pt idx="16">
                  <c:v>"red_col_20.jpg"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1.5625E-2</c:v>
                </c:pt>
                <c:pt idx="15">
                  <c:v>1.5625E-2</c:v>
                </c:pt>
                <c:pt idx="16">
                  <c:v>3.125E-2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28-4FD5-9E85-3F08D1591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"red_col_4.jpg"</c:v>
                </c:pt>
                <c:pt idx="1">
                  <c:v>"red_col_5.jpg"</c:v>
                </c:pt>
                <c:pt idx="2">
                  <c:v>"red_col_6.jpg"</c:v>
                </c:pt>
                <c:pt idx="3">
                  <c:v>"red_col_7.jpg"</c:v>
                </c:pt>
                <c:pt idx="4">
                  <c:v>"red_col_8.jpg"</c:v>
                </c:pt>
                <c:pt idx="5">
                  <c:v>"red_col_9.jpg"</c:v>
                </c:pt>
                <c:pt idx="6">
                  <c:v>"red_col_10.jpg"</c:v>
                </c:pt>
                <c:pt idx="7">
                  <c:v>"red_col_11.jpg"</c:v>
                </c:pt>
                <c:pt idx="8">
                  <c:v>"red_col_12.jpg"</c:v>
                </c:pt>
                <c:pt idx="9">
                  <c:v>"red_col_13.jpg"</c:v>
                </c:pt>
                <c:pt idx="10">
                  <c:v>"red_col_14.jpg"</c:v>
                </c:pt>
                <c:pt idx="11">
                  <c:v>"red_col_15.jpg"</c:v>
                </c:pt>
                <c:pt idx="12">
                  <c:v>"red_col_16.jpg"</c:v>
                </c:pt>
                <c:pt idx="13">
                  <c:v>"red_col_17.jpg"</c:v>
                </c:pt>
                <c:pt idx="14">
                  <c:v>"red_col_18.jpg"</c:v>
                </c:pt>
                <c:pt idx="15">
                  <c:v>"red_col_19.jpg"</c:v>
                </c:pt>
                <c:pt idx="16">
                  <c:v>"red_col_20.jpg"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1.5625E-2</c:v>
                </c:pt>
                <c:pt idx="10">
                  <c:v>1.5625E-2</c:v>
                </c:pt>
                <c:pt idx="11">
                  <c:v>1.5625E-2</c:v>
                </c:pt>
                <c:pt idx="12">
                  <c:v>1.5625E-2</c:v>
                </c:pt>
                <c:pt idx="13">
                  <c:v>1.5625E-2</c:v>
                </c:pt>
                <c:pt idx="14">
                  <c:v>1.5625E-2</c:v>
                </c:pt>
                <c:pt idx="15">
                  <c:v>1.5625E-2</c:v>
                </c:pt>
                <c:pt idx="16">
                  <c:v>1.5625E-2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FE-4C49-916D-637CEA2DC5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COLOR</a:t>
            </a:r>
            <a:r>
              <a:rPr lang="en-US" baseline="0" dirty="0"/>
              <a:t> PHOTOS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"white_col_4.jpg"</c:v>
                </c:pt>
                <c:pt idx="1">
                  <c:v>"white_col_5.jpg"</c:v>
                </c:pt>
                <c:pt idx="2">
                  <c:v>"white_col_6.jpg"</c:v>
                </c:pt>
                <c:pt idx="3">
                  <c:v>"white_col_7.jpg"</c:v>
                </c:pt>
                <c:pt idx="4">
                  <c:v>"white_col_8.jpg"</c:v>
                </c:pt>
                <c:pt idx="5">
                  <c:v>"white_col_9.jpg"</c:v>
                </c:pt>
                <c:pt idx="6">
                  <c:v>"white_col_10.jpg"</c:v>
                </c:pt>
                <c:pt idx="7">
                  <c:v>"white_col_11.jpg"</c:v>
                </c:pt>
                <c:pt idx="8">
                  <c:v>"white_col_12.jpg"</c:v>
                </c:pt>
                <c:pt idx="9">
                  <c:v>"white_col_13.jpg"</c:v>
                </c:pt>
                <c:pt idx="10">
                  <c:v>"white_col_14.jpg"</c:v>
                </c:pt>
                <c:pt idx="11">
                  <c:v>"white_col_15.jpg"</c:v>
                </c:pt>
                <c:pt idx="12">
                  <c:v>"white_col_16.jpg"</c:v>
                </c:pt>
                <c:pt idx="13">
                  <c:v>"white_col_17.jpg"</c:v>
                </c:pt>
                <c:pt idx="14">
                  <c:v>"white_col_18.jpg"</c:v>
                </c:pt>
                <c:pt idx="15">
                  <c:v>"white_col_19.jpg"</c:v>
                </c:pt>
                <c:pt idx="16">
                  <c:v>"white_col_20.jpg"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9.4186619999999995E-3</c:v>
                </c:pt>
                <c:pt idx="1">
                  <c:v>7.7885070000000001E-3</c:v>
                </c:pt>
                <c:pt idx="2">
                  <c:v>8.3015799999999994E-3</c:v>
                </c:pt>
                <c:pt idx="3">
                  <c:v>7.7444819999999996E-3</c:v>
                </c:pt>
                <c:pt idx="4">
                  <c:v>7.8274750000000004E-3</c:v>
                </c:pt>
                <c:pt idx="5">
                  <c:v>8.8641889999999997E-3</c:v>
                </c:pt>
                <c:pt idx="6">
                  <c:v>7.6089809999999999E-3</c:v>
                </c:pt>
                <c:pt idx="7">
                  <c:v>7.0664350000000003E-3</c:v>
                </c:pt>
                <c:pt idx="8">
                  <c:v>6.1796519999999999E-3</c:v>
                </c:pt>
                <c:pt idx="9">
                  <c:v>7.4268260000000001E-3</c:v>
                </c:pt>
                <c:pt idx="10">
                  <c:v>7.3984630000000001E-3</c:v>
                </c:pt>
                <c:pt idx="11">
                  <c:v>6.9171069999999996E-3</c:v>
                </c:pt>
                <c:pt idx="12">
                  <c:v>6.8454969999999999E-3</c:v>
                </c:pt>
                <c:pt idx="13">
                  <c:v>6.4462460000000001E-3</c:v>
                </c:pt>
                <c:pt idx="14">
                  <c:v>6.3952189999999997E-3</c:v>
                </c:pt>
                <c:pt idx="15">
                  <c:v>7.0385550000000002E-3</c:v>
                </c:pt>
                <c:pt idx="16">
                  <c:v>7.2811639999999997E-3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F9-49CA-818F-58E09E35B4F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"white_col_4.jpg"</c:v>
                </c:pt>
                <c:pt idx="1">
                  <c:v>"white_col_5.jpg"</c:v>
                </c:pt>
                <c:pt idx="2">
                  <c:v>"white_col_6.jpg"</c:v>
                </c:pt>
                <c:pt idx="3">
                  <c:v>"white_col_7.jpg"</c:v>
                </c:pt>
                <c:pt idx="4">
                  <c:v>"white_col_8.jpg"</c:v>
                </c:pt>
                <c:pt idx="5">
                  <c:v>"white_col_9.jpg"</c:v>
                </c:pt>
                <c:pt idx="6">
                  <c:v>"white_col_10.jpg"</c:v>
                </c:pt>
                <c:pt idx="7">
                  <c:v>"white_col_11.jpg"</c:v>
                </c:pt>
                <c:pt idx="8">
                  <c:v>"white_col_12.jpg"</c:v>
                </c:pt>
                <c:pt idx="9">
                  <c:v>"white_col_13.jpg"</c:v>
                </c:pt>
                <c:pt idx="10">
                  <c:v>"white_col_14.jpg"</c:v>
                </c:pt>
                <c:pt idx="11">
                  <c:v>"white_col_15.jpg"</c:v>
                </c:pt>
                <c:pt idx="12">
                  <c:v>"white_col_16.jpg"</c:v>
                </c:pt>
                <c:pt idx="13">
                  <c:v>"white_col_17.jpg"</c:v>
                </c:pt>
                <c:pt idx="14">
                  <c:v>"white_col_18.jpg"</c:v>
                </c:pt>
                <c:pt idx="15">
                  <c:v>"white_col_19.jpg"</c:v>
                </c:pt>
                <c:pt idx="16">
                  <c:v>"white_col_20.jpg"</c:v>
                </c:pt>
              </c:strCache>
            </c:strRef>
          </c:cat>
          <c:val>
            <c:numRef>
              <c:f>Лист1!$C$2:$C$18</c:f>
              <c:numCache>
                <c:formatCode>General</c:formatCode>
                <c:ptCount val="17"/>
                <c:pt idx="0">
                  <c:v>6.7010170000000001E-3</c:v>
                </c:pt>
                <c:pt idx="1">
                  <c:v>6.6950150000000003E-3</c:v>
                </c:pt>
                <c:pt idx="2">
                  <c:v>6.685234E-3</c:v>
                </c:pt>
                <c:pt idx="3">
                  <c:v>8.0414360000000008E-3</c:v>
                </c:pt>
                <c:pt idx="4">
                  <c:v>6.6840629999999996E-3</c:v>
                </c:pt>
                <c:pt idx="5">
                  <c:v>7.8039509999999999E-3</c:v>
                </c:pt>
                <c:pt idx="6">
                  <c:v>6.6510520000000002E-3</c:v>
                </c:pt>
                <c:pt idx="7">
                  <c:v>7.883157E-3</c:v>
                </c:pt>
                <c:pt idx="8">
                  <c:v>6.8353110000000002E-3</c:v>
                </c:pt>
                <c:pt idx="9">
                  <c:v>7.6620560000000004E-3</c:v>
                </c:pt>
                <c:pt idx="10">
                  <c:v>7.3635649999999999E-3</c:v>
                </c:pt>
                <c:pt idx="11">
                  <c:v>7.7994090000000002E-3</c:v>
                </c:pt>
                <c:pt idx="12">
                  <c:v>6.9424059999999999E-3</c:v>
                </c:pt>
                <c:pt idx="13">
                  <c:v>7.101581E-3</c:v>
                </c:pt>
                <c:pt idx="14">
                  <c:v>7.6682879999999997E-3</c:v>
                </c:pt>
                <c:pt idx="15">
                  <c:v>6.770982E-3</c:v>
                </c:pt>
                <c:pt idx="16">
                  <c:v>7.693536E-3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F9-49CA-818F-58E09E35B4FB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"white_col_4.jpg"</c:v>
                </c:pt>
                <c:pt idx="1">
                  <c:v>"white_col_5.jpg"</c:v>
                </c:pt>
                <c:pt idx="2">
                  <c:v>"white_col_6.jpg"</c:v>
                </c:pt>
                <c:pt idx="3">
                  <c:v>"white_col_7.jpg"</c:v>
                </c:pt>
                <c:pt idx="4">
                  <c:v>"white_col_8.jpg"</c:v>
                </c:pt>
                <c:pt idx="5">
                  <c:v>"white_col_9.jpg"</c:v>
                </c:pt>
                <c:pt idx="6">
                  <c:v>"white_col_10.jpg"</c:v>
                </c:pt>
                <c:pt idx="7">
                  <c:v>"white_col_11.jpg"</c:v>
                </c:pt>
                <c:pt idx="8">
                  <c:v>"white_col_12.jpg"</c:v>
                </c:pt>
                <c:pt idx="9">
                  <c:v>"white_col_13.jpg"</c:v>
                </c:pt>
                <c:pt idx="10">
                  <c:v>"white_col_14.jpg"</c:v>
                </c:pt>
                <c:pt idx="11">
                  <c:v>"white_col_15.jpg"</c:v>
                </c:pt>
                <c:pt idx="12">
                  <c:v>"white_col_16.jpg"</c:v>
                </c:pt>
                <c:pt idx="13">
                  <c:v>"white_col_17.jpg"</c:v>
                </c:pt>
                <c:pt idx="14">
                  <c:v>"white_col_18.jpg"</c:v>
                </c:pt>
                <c:pt idx="15">
                  <c:v>"white_col_19.jpg"</c:v>
                </c:pt>
                <c:pt idx="16">
                  <c:v>"white_col_20.jpg"</c:v>
                </c:pt>
              </c:strCache>
            </c:strRef>
          </c:cat>
          <c:val>
            <c:numRef>
              <c:f>Лист1!$D$2:$D$18</c:f>
              <c:numCache>
                <c:formatCode>General</c:formatCode>
                <c:ptCount val="17"/>
                <c:pt idx="0">
                  <c:v>1.4128999999999999E-2</c:v>
                </c:pt>
                <c:pt idx="1">
                  <c:v>1.5671000000000001E-2</c:v>
                </c:pt>
                <c:pt idx="2">
                  <c:v>1.5681E-2</c:v>
                </c:pt>
                <c:pt idx="3">
                  <c:v>1.5636000000000001E-2</c:v>
                </c:pt>
                <c:pt idx="4">
                  <c:v>1.5617000000000001E-2</c:v>
                </c:pt>
                <c:pt idx="5">
                  <c:v>1.5613E-2</c:v>
                </c:pt>
                <c:pt idx="6">
                  <c:v>1.5632E-2</c:v>
                </c:pt>
                <c:pt idx="7">
                  <c:v>1.5626999999999999E-2</c:v>
                </c:pt>
                <c:pt idx="8">
                  <c:v>1.5630000000000002E-2</c:v>
                </c:pt>
                <c:pt idx="9">
                  <c:v>1.5564E-2</c:v>
                </c:pt>
                <c:pt idx="10">
                  <c:v>1.5675999999999999E-2</c:v>
                </c:pt>
                <c:pt idx="11">
                  <c:v>0</c:v>
                </c:pt>
                <c:pt idx="12">
                  <c:v>1.5628E-2</c:v>
                </c:pt>
                <c:pt idx="13">
                  <c:v>1.5625E-2</c:v>
                </c:pt>
                <c:pt idx="14">
                  <c:v>1.5623E-2</c:v>
                </c:pt>
                <c:pt idx="15">
                  <c:v>2.5468999999999999E-2</c:v>
                </c:pt>
                <c:pt idx="16">
                  <c:v>1.2012E-2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3F9-49CA-818F-58E09E35B4FB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"white_col_4.jpg"</c:v>
                </c:pt>
                <c:pt idx="1">
                  <c:v>"white_col_5.jpg"</c:v>
                </c:pt>
                <c:pt idx="2">
                  <c:v>"white_col_6.jpg"</c:v>
                </c:pt>
                <c:pt idx="3">
                  <c:v>"white_col_7.jpg"</c:v>
                </c:pt>
                <c:pt idx="4">
                  <c:v>"white_col_8.jpg"</c:v>
                </c:pt>
                <c:pt idx="5">
                  <c:v>"white_col_9.jpg"</c:v>
                </c:pt>
                <c:pt idx="6">
                  <c:v>"white_col_10.jpg"</c:v>
                </c:pt>
                <c:pt idx="7">
                  <c:v>"white_col_11.jpg"</c:v>
                </c:pt>
                <c:pt idx="8">
                  <c:v>"white_col_12.jpg"</c:v>
                </c:pt>
                <c:pt idx="9">
                  <c:v>"white_col_13.jpg"</c:v>
                </c:pt>
                <c:pt idx="10">
                  <c:v>"white_col_14.jpg"</c:v>
                </c:pt>
                <c:pt idx="11">
                  <c:v>"white_col_15.jpg"</c:v>
                </c:pt>
                <c:pt idx="12">
                  <c:v>"white_col_16.jpg"</c:v>
                </c:pt>
                <c:pt idx="13">
                  <c:v>"white_col_17.jpg"</c:v>
                </c:pt>
                <c:pt idx="14">
                  <c:v>"white_col_18.jpg"</c:v>
                </c:pt>
                <c:pt idx="15">
                  <c:v>"white_col_19.jpg"</c:v>
                </c:pt>
                <c:pt idx="16">
                  <c:v>"white_col_20.jpg"</c:v>
                </c:pt>
              </c:strCache>
            </c:strRef>
          </c:cat>
          <c:val>
            <c:numRef>
              <c:f>Лист1!$E$2:$E$18</c:f>
              <c:numCache>
                <c:formatCode>General</c:formatCode>
                <c:ptCount val="17"/>
                <c:pt idx="0">
                  <c:v>1.5644000000000002E-2</c:v>
                </c:pt>
                <c:pt idx="1">
                  <c:v>1.5679999999999999E-2</c:v>
                </c:pt>
                <c:pt idx="2">
                  <c:v>1.5622E-2</c:v>
                </c:pt>
                <c:pt idx="3">
                  <c:v>1.5633000000000001E-2</c:v>
                </c:pt>
                <c:pt idx="4">
                  <c:v>1.5632E-2</c:v>
                </c:pt>
                <c:pt idx="5">
                  <c:v>1.5610000000000001E-2</c:v>
                </c:pt>
                <c:pt idx="6">
                  <c:v>0</c:v>
                </c:pt>
                <c:pt idx="7">
                  <c:v>1.7541999999999999E-2</c:v>
                </c:pt>
                <c:pt idx="8">
                  <c:v>2.5541999999999999E-2</c:v>
                </c:pt>
                <c:pt idx="9">
                  <c:v>1.5014E-2</c:v>
                </c:pt>
                <c:pt idx="10">
                  <c:v>0</c:v>
                </c:pt>
                <c:pt idx="11">
                  <c:v>1.5706999999999999E-2</c:v>
                </c:pt>
                <c:pt idx="12">
                  <c:v>1.5629000000000001E-2</c:v>
                </c:pt>
                <c:pt idx="13">
                  <c:v>1.5622E-2</c:v>
                </c:pt>
                <c:pt idx="14">
                  <c:v>1.5624000000000001E-2</c:v>
                </c:pt>
                <c:pt idx="15">
                  <c:v>1.5623E-2</c:v>
                </c:pt>
                <c:pt idx="16">
                  <c:v>1.5630000000000002E-2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3F9-49CA-818F-58E09E35B4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171088"/>
        <c:axId val="991191472"/>
      </c:lineChart>
      <c:catAx>
        <c:axId val="99117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1191472"/>
        <c:crosses val="autoZero"/>
        <c:auto val="1"/>
        <c:lblAlgn val="ctr"/>
        <c:lblOffset val="100"/>
        <c:noMultiLvlLbl val="0"/>
      </c:catAx>
      <c:valAx>
        <c:axId val="99119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117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"red_fred_1.jpg"</c:v>
                </c:pt>
                <c:pt idx="1">
                  <c:v>"red_fred_2.jpg"</c:v>
                </c:pt>
                <c:pt idx="2">
                  <c:v>"red_fred_3.jpg"</c:v>
                </c:pt>
                <c:pt idx="3">
                  <c:v>"red_fred_4.jpg"</c:v>
                </c:pt>
                <c:pt idx="4">
                  <c:v>"red_fred_5.jpg"</c:v>
                </c:pt>
                <c:pt idx="5">
                  <c:v>"red_fred_6.jpg"</c:v>
                </c:pt>
                <c:pt idx="6">
                  <c:v>"red_fred_7.jpg"</c:v>
                </c:pt>
                <c:pt idx="7">
                  <c:v>"red_fred_8.jpg"</c:v>
                </c:pt>
                <c:pt idx="8">
                  <c:v>"red_fred_9.jpg"</c:v>
                </c:pt>
                <c:pt idx="9">
                  <c:v>"red_fred_10.jpg"</c:v>
                </c:pt>
                <c:pt idx="10">
                  <c:v>"red_fred_11.jpg"</c:v>
                </c:pt>
                <c:pt idx="11">
                  <c:v>"red_fred_12.jpg"</c:v>
                </c:pt>
                <c:pt idx="12">
                  <c:v>"red_fred_13.jpg"</c:v>
                </c:pt>
                <c:pt idx="13">
                  <c:v>"red_fred_14.jpg"</c:v>
                </c:pt>
                <c:pt idx="14">
                  <c:v>"red_fred_15.jpg"</c:v>
                </c:pt>
                <c:pt idx="15">
                  <c:v>"red_fred_16.jpg"</c:v>
                </c:pt>
                <c:pt idx="16">
                  <c:v>"red_fred_17.jpg"</c:v>
                </c:pt>
                <c:pt idx="17">
                  <c:v>"red_fred_18.jpg"</c:v>
                </c:pt>
                <c:pt idx="18">
                  <c:v>"red_fred_19.jpg"</c:v>
                </c:pt>
                <c:pt idx="19">
                  <c:v>"red_fred_20.jpg"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1.5625E-2</c:v>
                </c:pt>
                <c:pt idx="1">
                  <c:v>1.5625E-2</c:v>
                </c:pt>
                <c:pt idx="2">
                  <c:v>0</c:v>
                </c:pt>
                <c:pt idx="3">
                  <c:v>0</c:v>
                </c:pt>
                <c:pt idx="4">
                  <c:v>1.5625E-2</c:v>
                </c:pt>
                <c:pt idx="5">
                  <c:v>0</c:v>
                </c:pt>
                <c:pt idx="6">
                  <c:v>1.5625E-2</c:v>
                </c:pt>
                <c:pt idx="7">
                  <c:v>1.5625E-2</c:v>
                </c:pt>
                <c:pt idx="8">
                  <c:v>0</c:v>
                </c:pt>
                <c:pt idx="9">
                  <c:v>0</c:v>
                </c:pt>
                <c:pt idx="10">
                  <c:v>1.5625E-2</c:v>
                </c:pt>
                <c:pt idx="11">
                  <c:v>1.5625E-2</c:v>
                </c:pt>
                <c:pt idx="12">
                  <c:v>1.5625E-2</c:v>
                </c:pt>
                <c:pt idx="13">
                  <c:v>1.5625E-2</c:v>
                </c:pt>
                <c:pt idx="14">
                  <c:v>0</c:v>
                </c:pt>
                <c:pt idx="15">
                  <c:v>0</c:v>
                </c:pt>
                <c:pt idx="16">
                  <c:v>1.5625E-2</c:v>
                </c:pt>
                <c:pt idx="17">
                  <c:v>0</c:v>
                </c:pt>
                <c:pt idx="18">
                  <c:v>1.5625E-2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20-4186-AC11-4AEA9D34A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4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"red_fred_1.jpg"</c:v>
                </c:pt>
                <c:pt idx="1">
                  <c:v>"red_fred_2.jpg"</c:v>
                </c:pt>
                <c:pt idx="2">
                  <c:v>"red_fred_3.jpg"</c:v>
                </c:pt>
                <c:pt idx="3">
                  <c:v>"red_fred_4.jpg"</c:v>
                </c:pt>
                <c:pt idx="4">
                  <c:v>"red_fred_5.jpg"</c:v>
                </c:pt>
                <c:pt idx="5">
                  <c:v>"red_fred_6.jpg"</c:v>
                </c:pt>
                <c:pt idx="6">
                  <c:v>"red_fred_7.jpg"</c:v>
                </c:pt>
                <c:pt idx="7">
                  <c:v>"red_fred_8.jpg"</c:v>
                </c:pt>
                <c:pt idx="8">
                  <c:v>"red_fred_9.jpg"</c:v>
                </c:pt>
                <c:pt idx="9">
                  <c:v>"red_fred_10.jpg"</c:v>
                </c:pt>
                <c:pt idx="10">
                  <c:v>"red_fred_11.jpg"</c:v>
                </c:pt>
                <c:pt idx="11">
                  <c:v>"red_fred_12.jpg"</c:v>
                </c:pt>
                <c:pt idx="12">
                  <c:v>"red_fred_13.jpg"</c:v>
                </c:pt>
                <c:pt idx="13">
                  <c:v>"red_fred_14.jpg"</c:v>
                </c:pt>
                <c:pt idx="14">
                  <c:v>"red_fred_15.jpg"</c:v>
                </c:pt>
                <c:pt idx="15">
                  <c:v>"red_fred_16.jpg"</c:v>
                </c:pt>
                <c:pt idx="16">
                  <c:v>"red_fred_17.jpg"</c:v>
                </c:pt>
                <c:pt idx="17">
                  <c:v>"red_fred_18.jpg"</c:v>
                </c:pt>
                <c:pt idx="18">
                  <c:v>"red_fred_19.jpg"</c:v>
                </c:pt>
                <c:pt idx="19">
                  <c:v>"red_fred_20.jpg"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32-489E-8FCA-4405B70157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7145247"/>
        <c:axId val="1047154815"/>
      </c:lineChart>
      <c:catAx>
        <c:axId val="10471452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7154815"/>
        <c:crosses val="autoZero"/>
        <c:auto val="1"/>
        <c:lblAlgn val="ctr"/>
        <c:lblOffset val="100"/>
        <c:noMultiLvlLbl val="0"/>
      </c:catAx>
      <c:valAx>
        <c:axId val="1047154815"/>
        <c:scaling>
          <c:orientation val="minMax"/>
          <c:max val="7.0000000000000007E-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7145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"red_fred_1.jpg"</c:v>
                </c:pt>
                <c:pt idx="1">
                  <c:v>"red_fred_2.jpg"</c:v>
                </c:pt>
                <c:pt idx="2">
                  <c:v>"red_fred_3.jpg"</c:v>
                </c:pt>
                <c:pt idx="3">
                  <c:v>"red_fred_4.jpg"</c:v>
                </c:pt>
                <c:pt idx="4">
                  <c:v>"red_fred_5.jpg"</c:v>
                </c:pt>
                <c:pt idx="5">
                  <c:v>"red_fred_6.jpg"</c:v>
                </c:pt>
                <c:pt idx="6">
                  <c:v>"red_fred_7.jpg"</c:v>
                </c:pt>
                <c:pt idx="7">
                  <c:v>"red_fred_8.jpg"</c:v>
                </c:pt>
                <c:pt idx="8">
                  <c:v>"red_fred_9.jpg"</c:v>
                </c:pt>
                <c:pt idx="9">
                  <c:v>"red_fred_10.jpg"</c:v>
                </c:pt>
                <c:pt idx="10">
                  <c:v>"red_fred_11.jpg"</c:v>
                </c:pt>
                <c:pt idx="11">
                  <c:v>"red_fred_12.jpg"</c:v>
                </c:pt>
                <c:pt idx="12">
                  <c:v>"red_fred_13.jpg"</c:v>
                </c:pt>
                <c:pt idx="13">
                  <c:v>"red_fred_14.jpg"</c:v>
                </c:pt>
                <c:pt idx="14">
                  <c:v>"red_fred_15.jpg"</c:v>
                </c:pt>
                <c:pt idx="15">
                  <c:v>"red_fred_16.jpg"</c:v>
                </c:pt>
                <c:pt idx="16">
                  <c:v>"red_fred_17.jpg"</c:v>
                </c:pt>
                <c:pt idx="17">
                  <c:v>"red_fred_18.jpg"</c:v>
                </c:pt>
                <c:pt idx="18">
                  <c:v>"red_fred_19.jpg"</c:v>
                </c:pt>
                <c:pt idx="19">
                  <c:v>"red_fred_20.jpg"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1.5625E-2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D64-4EA7-AA5B-2937F42F50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"red_fred_1.jpg"</c:v>
                </c:pt>
                <c:pt idx="1">
                  <c:v>"red_fred_2.jpg"</c:v>
                </c:pt>
                <c:pt idx="2">
                  <c:v>"red_fred_3.jpg"</c:v>
                </c:pt>
                <c:pt idx="3">
                  <c:v>"red_fred_4.jpg"</c:v>
                </c:pt>
                <c:pt idx="4">
                  <c:v>"red_fred_5.jpg"</c:v>
                </c:pt>
                <c:pt idx="5">
                  <c:v>"red_fred_6.jpg"</c:v>
                </c:pt>
                <c:pt idx="6">
                  <c:v>"red_fred_7.jpg"</c:v>
                </c:pt>
                <c:pt idx="7">
                  <c:v>"red_fred_8.jpg"</c:v>
                </c:pt>
                <c:pt idx="8">
                  <c:v>"red_fred_9.jpg"</c:v>
                </c:pt>
                <c:pt idx="9">
                  <c:v>"red_fred_10.jpg"</c:v>
                </c:pt>
                <c:pt idx="10">
                  <c:v>"red_fred_11.jpg"</c:v>
                </c:pt>
                <c:pt idx="11">
                  <c:v>"red_fred_12.jpg"</c:v>
                </c:pt>
                <c:pt idx="12">
                  <c:v>"red_fred_13.jpg"</c:v>
                </c:pt>
                <c:pt idx="13">
                  <c:v>"red_fred_14.jpg"</c:v>
                </c:pt>
                <c:pt idx="14">
                  <c:v>"red_fred_15.jpg"</c:v>
                </c:pt>
                <c:pt idx="15">
                  <c:v>"red_fred_16.jpg"</c:v>
                </c:pt>
                <c:pt idx="16">
                  <c:v>"red_fred_17.jpg"</c:v>
                </c:pt>
                <c:pt idx="17">
                  <c:v>"red_fred_18.jpg"</c:v>
                </c:pt>
                <c:pt idx="18">
                  <c:v>"red_fred_19.jpg"</c:v>
                </c:pt>
                <c:pt idx="19">
                  <c:v>"red_fred_20.jpg"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2B-4FF4-BE57-6874E70282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2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22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723-4AA8-8763-A1FBBD4B36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Лист1!$A$2:$A$43</c:f>
              <c:strCache>
                <c:ptCount val="42"/>
                <c:pt idx="0">
                  <c:v>"red_1.jpg"</c:v>
                </c:pt>
                <c:pt idx="1">
                  <c:v>"red_2.jpg"</c:v>
                </c:pt>
                <c:pt idx="2">
                  <c:v>"red_3.jpg"</c:v>
                </c:pt>
                <c:pt idx="3">
                  <c:v>"red_4.jpg"</c:v>
                </c:pt>
                <c:pt idx="4">
                  <c:v>"red_5.jpg"</c:v>
                </c:pt>
                <c:pt idx="5">
                  <c:v>"red_6.jpg"</c:v>
                </c:pt>
                <c:pt idx="6">
                  <c:v>"red_7.jpg"</c:v>
                </c:pt>
                <c:pt idx="7">
                  <c:v>"red_8.jpg"</c:v>
                </c:pt>
                <c:pt idx="8">
                  <c:v>"red_9.jpg"</c:v>
                </c:pt>
                <c:pt idx="9">
                  <c:v>"red_10.jpg"</c:v>
                </c:pt>
                <c:pt idx="10">
                  <c:v>"red_11.jpg"</c:v>
                </c:pt>
                <c:pt idx="11">
                  <c:v>"red_12.jpg"</c:v>
                </c:pt>
                <c:pt idx="12">
                  <c:v>"red_13.jpg"</c:v>
                </c:pt>
                <c:pt idx="13">
                  <c:v>"red_14.jpg"</c:v>
                </c:pt>
                <c:pt idx="14">
                  <c:v>"red_15.jpg"</c:v>
                </c:pt>
                <c:pt idx="15">
                  <c:v>"red_16.jpg"</c:v>
                </c:pt>
                <c:pt idx="16">
                  <c:v>"red_17.jpg"</c:v>
                </c:pt>
                <c:pt idx="17">
                  <c:v>"red_18.jpg"</c:v>
                </c:pt>
                <c:pt idx="18">
                  <c:v>"red_19.jpg"</c:v>
                </c:pt>
                <c:pt idx="19">
                  <c:v>"red_20.jpg"</c:v>
                </c:pt>
                <c:pt idx="20">
                  <c:v>"red_21.jpg"</c:v>
                </c:pt>
                <c:pt idx="21">
                  <c:v>"red_22.jpg"</c:v>
                </c:pt>
                <c:pt idx="22">
                  <c:v>"red_23.jpg"</c:v>
                </c:pt>
                <c:pt idx="23">
                  <c:v>"red_24.jpg"</c:v>
                </c:pt>
                <c:pt idx="24">
                  <c:v>"red_25.jpg"</c:v>
                </c:pt>
                <c:pt idx="25">
                  <c:v>"red_26.jpg"</c:v>
                </c:pt>
                <c:pt idx="26">
                  <c:v>"red_27.jpg"</c:v>
                </c:pt>
                <c:pt idx="27">
                  <c:v>"red_28.jpg"</c:v>
                </c:pt>
                <c:pt idx="28">
                  <c:v>"red_29.jpg"</c:v>
                </c:pt>
                <c:pt idx="29">
                  <c:v>"red_30.jpg"</c:v>
                </c:pt>
                <c:pt idx="30">
                  <c:v>"red_31.jpg"</c:v>
                </c:pt>
                <c:pt idx="31">
                  <c:v>"red_32.jpg"</c:v>
                </c:pt>
                <c:pt idx="32">
                  <c:v>"red_33.jpg"</c:v>
                </c:pt>
                <c:pt idx="33">
                  <c:v>"red_34.jpg"</c:v>
                </c:pt>
                <c:pt idx="34">
                  <c:v>"red_35.jpg"</c:v>
                </c:pt>
                <c:pt idx="35">
                  <c:v>"red_36.jpg"</c:v>
                </c:pt>
                <c:pt idx="36">
                  <c:v>"red_37.jpg"</c:v>
                </c:pt>
                <c:pt idx="37">
                  <c:v>"red_38.jpg"</c:v>
                </c:pt>
                <c:pt idx="38">
                  <c:v>"red_39.jpg"</c:v>
                </c:pt>
                <c:pt idx="39">
                  <c:v>"red_40.jpg"</c:v>
                </c:pt>
                <c:pt idx="40">
                  <c:v>"red_41.jpg"</c:v>
                </c:pt>
                <c:pt idx="41">
                  <c:v>"red_42.jpg"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0.140625</c:v>
                </c:pt>
                <c:pt idx="1">
                  <c:v>0.140625</c:v>
                </c:pt>
                <c:pt idx="2">
                  <c:v>0.15625</c:v>
                </c:pt>
                <c:pt idx="3">
                  <c:v>0.140625</c:v>
                </c:pt>
                <c:pt idx="4">
                  <c:v>0.234375</c:v>
                </c:pt>
                <c:pt idx="5">
                  <c:v>0.15625</c:v>
                </c:pt>
                <c:pt idx="6">
                  <c:v>0.15625</c:v>
                </c:pt>
                <c:pt idx="7">
                  <c:v>0.171875</c:v>
                </c:pt>
                <c:pt idx="8">
                  <c:v>0.234375</c:v>
                </c:pt>
                <c:pt idx="9">
                  <c:v>0.265625</c:v>
                </c:pt>
                <c:pt idx="10">
                  <c:v>0.203125</c:v>
                </c:pt>
                <c:pt idx="11">
                  <c:v>0.1875</c:v>
                </c:pt>
                <c:pt idx="12">
                  <c:v>0.171875</c:v>
                </c:pt>
                <c:pt idx="13">
                  <c:v>0.15625</c:v>
                </c:pt>
                <c:pt idx="14">
                  <c:v>0.140625</c:v>
                </c:pt>
                <c:pt idx="15">
                  <c:v>0.140625</c:v>
                </c:pt>
                <c:pt idx="16">
                  <c:v>0.1875</c:v>
                </c:pt>
                <c:pt idx="17">
                  <c:v>0.15625</c:v>
                </c:pt>
                <c:pt idx="18">
                  <c:v>0.15625</c:v>
                </c:pt>
                <c:pt idx="19">
                  <c:v>0.234375</c:v>
                </c:pt>
                <c:pt idx="20">
                  <c:v>0.15625</c:v>
                </c:pt>
                <c:pt idx="21">
                  <c:v>0.203125</c:v>
                </c:pt>
                <c:pt idx="22">
                  <c:v>0.125</c:v>
                </c:pt>
                <c:pt idx="23">
                  <c:v>0.234375</c:v>
                </c:pt>
                <c:pt idx="24">
                  <c:v>0.140625</c:v>
                </c:pt>
                <c:pt idx="25">
                  <c:v>9.375E-2</c:v>
                </c:pt>
                <c:pt idx="26">
                  <c:v>0.203125</c:v>
                </c:pt>
                <c:pt idx="27">
                  <c:v>0.109375</c:v>
                </c:pt>
                <c:pt idx="28">
                  <c:v>9.375E-2</c:v>
                </c:pt>
                <c:pt idx="29">
                  <c:v>0.1875</c:v>
                </c:pt>
                <c:pt idx="30">
                  <c:v>0.109375</c:v>
                </c:pt>
                <c:pt idx="31">
                  <c:v>0.171875</c:v>
                </c:pt>
                <c:pt idx="32">
                  <c:v>0.140625</c:v>
                </c:pt>
                <c:pt idx="33">
                  <c:v>0.171875</c:v>
                </c:pt>
                <c:pt idx="34">
                  <c:v>0.109375</c:v>
                </c:pt>
                <c:pt idx="35">
                  <c:v>0.1875</c:v>
                </c:pt>
                <c:pt idx="36">
                  <c:v>7.8125E-2</c:v>
                </c:pt>
                <c:pt idx="37">
                  <c:v>0.109375</c:v>
                </c:pt>
                <c:pt idx="38">
                  <c:v>0.109375</c:v>
                </c:pt>
                <c:pt idx="39">
                  <c:v>7.8125E-2</c:v>
                </c:pt>
                <c:pt idx="40">
                  <c:v>0.109375</c:v>
                </c:pt>
                <c:pt idx="41">
                  <c:v>9.375E-2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20-4186-AC11-4AEA9D34A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27500000000000002"/>
          <c:min val="5.000000000000001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5000000000000005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29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7A4-4789-8308-31F6C19376E4}"/>
                </c:ext>
              </c:extLst>
            </c:dLbl>
            <c:dLbl>
              <c:idx val="36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7A4-4789-8308-31F6C19376E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Лист1!$A$2:$A$43</c:f>
              <c:strCache>
                <c:ptCount val="42"/>
                <c:pt idx="0">
                  <c:v>"red_1.jpg"</c:v>
                </c:pt>
                <c:pt idx="1">
                  <c:v>"red_2.jpg"</c:v>
                </c:pt>
                <c:pt idx="2">
                  <c:v>"red_3.jpg"</c:v>
                </c:pt>
                <c:pt idx="3">
                  <c:v>"red_4.jpg"</c:v>
                </c:pt>
                <c:pt idx="4">
                  <c:v>"red_5.jpg"</c:v>
                </c:pt>
                <c:pt idx="5">
                  <c:v>"red_6.jpg"</c:v>
                </c:pt>
                <c:pt idx="6">
                  <c:v>"red_7.jpg"</c:v>
                </c:pt>
                <c:pt idx="7">
                  <c:v>"red_8.jpg"</c:v>
                </c:pt>
                <c:pt idx="8">
                  <c:v>"red_9.jpg"</c:v>
                </c:pt>
                <c:pt idx="9">
                  <c:v>"red_10.jpg"</c:v>
                </c:pt>
                <c:pt idx="10">
                  <c:v>"red_11.jpg"</c:v>
                </c:pt>
                <c:pt idx="11">
                  <c:v>"red_12.jpg"</c:v>
                </c:pt>
                <c:pt idx="12">
                  <c:v>"red_13.jpg"</c:v>
                </c:pt>
                <c:pt idx="13">
                  <c:v>"red_14.jpg"</c:v>
                </c:pt>
                <c:pt idx="14">
                  <c:v>"red_15.jpg"</c:v>
                </c:pt>
                <c:pt idx="15">
                  <c:v>"red_16.jpg"</c:v>
                </c:pt>
                <c:pt idx="16">
                  <c:v>"red_17.jpg"</c:v>
                </c:pt>
                <c:pt idx="17">
                  <c:v>"red_18.jpg"</c:v>
                </c:pt>
                <c:pt idx="18">
                  <c:v>"red_19.jpg"</c:v>
                </c:pt>
                <c:pt idx="19">
                  <c:v>"red_20.jpg"</c:v>
                </c:pt>
                <c:pt idx="20">
                  <c:v>"red_21.jpg"</c:v>
                </c:pt>
                <c:pt idx="21">
                  <c:v>"red_22.jpg"</c:v>
                </c:pt>
                <c:pt idx="22">
                  <c:v>"red_23.jpg"</c:v>
                </c:pt>
                <c:pt idx="23">
                  <c:v>"red_24.jpg"</c:v>
                </c:pt>
                <c:pt idx="24">
                  <c:v>"red_25.jpg"</c:v>
                </c:pt>
                <c:pt idx="25">
                  <c:v>"red_26.jpg"</c:v>
                </c:pt>
                <c:pt idx="26">
                  <c:v>"red_27.jpg"</c:v>
                </c:pt>
                <c:pt idx="27">
                  <c:v>"red_28.jpg"</c:v>
                </c:pt>
                <c:pt idx="28">
                  <c:v>"red_29.jpg"</c:v>
                </c:pt>
                <c:pt idx="29">
                  <c:v>"red_30.jpg"</c:v>
                </c:pt>
                <c:pt idx="30">
                  <c:v>"red_31.jpg"</c:v>
                </c:pt>
                <c:pt idx="31">
                  <c:v>"red_32.jpg"</c:v>
                </c:pt>
                <c:pt idx="32">
                  <c:v>"red_33.jpg"</c:v>
                </c:pt>
                <c:pt idx="33">
                  <c:v>"red_34.jpg"</c:v>
                </c:pt>
                <c:pt idx="34">
                  <c:v>"red_35.jpg"</c:v>
                </c:pt>
                <c:pt idx="35">
                  <c:v>"red_36.jpg"</c:v>
                </c:pt>
                <c:pt idx="36">
                  <c:v>"red_37.jpg"</c:v>
                </c:pt>
                <c:pt idx="37">
                  <c:v>"red_38.jpg"</c:v>
                </c:pt>
                <c:pt idx="38">
                  <c:v>"red_39.jpg"</c:v>
                </c:pt>
                <c:pt idx="39">
                  <c:v>"red_40.jpg"</c:v>
                </c:pt>
                <c:pt idx="40">
                  <c:v>"red_41.jpg"</c:v>
                </c:pt>
                <c:pt idx="41">
                  <c:v>"red_42.jpg"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7.8125E-3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0.1015625</c:v>
                </c:pt>
                <c:pt idx="29">
                  <c:v>6.25E-2</c:v>
                </c:pt>
                <c:pt idx="30">
                  <c:v>0</c:v>
                </c:pt>
                <c:pt idx="31">
                  <c:v>0</c:v>
                </c:pt>
                <c:pt idx="32">
                  <c:v>7.03125E-2</c:v>
                </c:pt>
                <c:pt idx="33">
                  <c:v>3.125E-2</c:v>
                </c:pt>
                <c:pt idx="34">
                  <c:v>0</c:v>
                </c:pt>
                <c:pt idx="35">
                  <c:v>0</c:v>
                </c:pt>
                <c:pt idx="36">
                  <c:v>6.25E-2</c:v>
                </c:pt>
                <c:pt idx="37">
                  <c:v>7.8125E-3</c:v>
                </c:pt>
                <c:pt idx="38">
                  <c:v>0</c:v>
                </c:pt>
                <c:pt idx="39">
                  <c:v>0.1015625</c:v>
                </c:pt>
                <c:pt idx="40">
                  <c:v>4.6875E-2</c:v>
                </c:pt>
                <c:pt idx="41">
                  <c:v>7.8125E-3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32-489E-8FCA-4405B70157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7145247"/>
        <c:axId val="1047154815"/>
      </c:lineChart>
      <c:catAx>
        <c:axId val="10471452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7154815"/>
        <c:crosses val="autoZero"/>
        <c:auto val="1"/>
        <c:lblAlgn val="ctr"/>
        <c:lblOffset val="100"/>
        <c:noMultiLvlLbl val="0"/>
      </c:catAx>
      <c:valAx>
        <c:axId val="1047154815"/>
        <c:scaling>
          <c:orientation val="minMax"/>
          <c:max val="0.1200000000000000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7145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"red_1.jpg"</c:v>
                </c:pt>
                <c:pt idx="1">
                  <c:v>"red_2.jpg"</c:v>
                </c:pt>
                <c:pt idx="2">
                  <c:v>"red_3.jpg"</c:v>
                </c:pt>
                <c:pt idx="3">
                  <c:v>"red_4.jpg"</c:v>
                </c:pt>
                <c:pt idx="4">
                  <c:v>"red_5.jpg"</c:v>
                </c:pt>
                <c:pt idx="5">
                  <c:v>"red_6.jpg"</c:v>
                </c:pt>
                <c:pt idx="6">
                  <c:v>"red_7.jpg"</c:v>
                </c:pt>
                <c:pt idx="7">
                  <c:v>"red_8.jpg"</c:v>
                </c:pt>
                <c:pt idx="8">
                  <c:v>"red_9.jpg"</c:v>
                </c:pt>
                <c:pt idx="9">
                  <c:v>"red_10.jpg"</c:v>
                </c:pt>
                <c:pt idx="10">
                  <c:v>"red_11.jpg"</c:v>
                </c:pt>
                <c:pt idx="11">
                  <c:v>"red_12.jpg"</c:v>
                </c:pt>
                <c:pt idx="12">
                  <c:v>"red_13.jpg"</c:v>
                </c:pt>
                <c:pt idx="13">
                  <c:v>"red_14.jpg"</c:v>
                </c:pt>
                <c:pt idx="14">
                  <c:v>"red_15.jpg"</c:v>
                </c:pt>
                <c:pt idx="15">
                  <c:v>"red_16.jpg"</c:v>
                </c:pt>
                <c:pt idx="16">
                  <c:v>"red_17.jpg"</c:v>
                </c:pt>
                <c:pt idx="17">
                  <c:v>"red_18.jpg"</c:v>
                </c:pt>
                <c:pt idx="18">
                  <c:v>"red_19.jpg"</c:v>
                </c:pt>
                <c:pt idx="19">
                  <c:v>"red_20.jpg"</c:v>
                </c:pt>
                <c:pt idx="20">
                  <c:v>"red_21.jpg"</c:v>
                </c:pt>
                <c:pt idx="21">
                  <c:v>"red_22.jpg"</c:v>
                </c:pt>
                <c:pt idx="22">
                  <c:v>"red_23.jpg"</c:v>
                </c:pt>
                <c:pt idx="23">
                  <c:v>"red_24.jpg"</c:v>
                </c:pt>
                <c:pt idx="24">
                  <c:v>"red_25.jpg"</c:v>
                </c:pt>
                <c:pt idx="25">
                  <c:v>"red_26.jpg"</c:v>
                </c:pt>
                <c:pt idx="26">
                  <c:v>"red_27.jpg"</c:v>
                </c:pt>
                <c:pt idx="27">
                  <c:v>"red_28.jpg"</c:v>
                </c:pt>
                <c:pt idx="28">
                  <c:v>"red_29.jpg"</c:v>
                </c:pt>
                <c:pt idx="29">
                  <c:v>"red_30.jpg"</c:v>
                </c:pt>
                <c:pt idx="30">
                  <c:v>"red_31.jpg"</c:v>
                </c:pt>
                <c:pt idx="31">
                  <c:v>"red_32.jpg"</c:v>
                </c:pt>
                <c:pt idx="32">
                  <c:v>"red_33.jpg"</c:v>
                </c:pt>
                <c:pt idx="33">
                  <c:v>"red_34.jpg"</c:v>
                </c:pt>
                <c:pt idx="34">
                  <c:v>"red_35.jpg"</c:v>
                </c:pt>
                <c:pt idx="35">
                  <c:v>"red_36.jpg"</c:v>
                </c:pt>
                <c:pt idx="36">
                  <c:v>"red_37.jpg"</c:v>
                </c:pt>
                <c:pt idx="37">
                  <c:v>"red_38.jpg"</c:v>
                </c:pt>
                <c:pt idx="38">
                  <c:v>"red_39.jpg"</c:v>
                </c:pt>
                <c:pt idx="39">
                  <c:v>"red_40.jpg"</c:v>
                </c:pt>
                <c:pt idx="40">
                  <c:v>"red_41.jpg"</c:v>
                </c:pt>
                <c:pt idx="41">
                  <c:v>"red_42.jpg"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A7-4667-A6C7-C620D2C580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2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"red_1.jpg"</c:v>
                </c:pt>
                <c:pt idx="1">
                  <c:v>"red_2.jpg"</c:v>
                </c:pt>
                <c:pt idx="2">
                  <c:v>"red_3.jpg"</c:v>
                </c:pt>
                <c:pt idx="3">
                  <c:v>"red_4.jpg"</c:v>
                </c:pt>
                <c:pt idx="4">
                  <c:v>"red_5.jpg"</c:v>
                </c:pt>
                <c:pt idx="5">
                  <c:v>"red_6.jpg"</c:v>
                </c:pt>
                <c:pt idx="6">
                  <c:v>"red_7.jpg"</c:v>
                </c:pt>
                <c:pt idx="7">
                  <c:v>"red_8.jpg"</c:v>
                </c:pt>
                <c:pt idx="8">
                  <c:v>"red_9.jpg"</c:v>
                </c:pt>
                <c:pt idx="9">
                  <c:v>"red_10.jpg"</c:v>
                </c:pt>
                <c:pt idx="10">
                  <c:v>"red_11.jpg"</c:v>
                </c:pt>
                <c:pt idx="11">
                  <c:v>"red_12.jpg"</c:v>
                </c:pt>
                <c:pt idx="12">
                  <c:v>"red_13.jpg"</c:v>
                </c:pt>
                <c:pt idx="13">
                  <c:v>"red_14.jpg"</c:v>
                </c:pt>
                <c:pt idx="14">
                  <c:v>"red_15.jpg"</c:v>
                </c:pt>
                <c:pt idx="15">
                  <c:v>"red_16.jpg"</c:v>
                </c:pt>
                <c:pt idx="16">
                  <c:v>"red_17.jpg"</c:v>
                </c:pt>
                <c:pt idx="17">
                  <c:v>"red_18.jpg"</c:v>
                </c:pt>
                <c:pt idx="18">
                  <c:v>"red_19.jpg"</c:v>
                </c:pt>
                <c:pt idx="19">
                  <c:v>"red_20.jpg"</c:v>
                </c:pt>
                <c:pt idx="20">
                  <c:v>"red_21.jpg"</c:v>
                </c:pt>
                <c:pt idx="21">
                  <c:v>"red_22.jpg"</c:v>
                </c:pt>
                <c:pt idx="22">
                  <c:v>"red_23.jpg"</c:v>
                </c:pt>
                <c:pt idx="23">
                  <c:v>"red_24.jpg"</c:v>
                </c:pt>
                <c:pt idx="24">
                  <c:v>"red_25.jpg"</c:v>
                </c:pt>
                <c:pt idx="25">
                  <c:v>"red_26.jpg"</c:v>
                </c:pt>
                <c:pt idx="26">
                  <c:v>"red_27.jpg"</c:v>
                </c:pt>
                <c:pt idx="27">
                  <c:v>"red_28.jpg"</c:v>
                </c:pt>
                <c:pt idx="28">
                  <c:v>"red_29.jpg"</c:v>
                </c:pt>
                <c:pt idx="29">
                  <c:v>"red_30.jpg"</c:v>
                </c:pt>
                <c:pt idx="30">
                  <c:v>"red_31.jpg"</c:v>
                </c:pt>
                <c:pt idx="31">
                  <c:v>"red_32.jpg"</c:v>
                </c:pt>
                <c:pt idx="32">
                  <c:v>"red_33.jpg"</c:v>
                </c:pt>
                <c:pt idx="33">
                  <c:v>"red_34.jpg"</c:v>
                </c:pt>
                <c:pt idx="34">
                  <c:v>"red_35.jpg"</c:v>
                </c:pt>
                <c:pt idx="35">
                  <c:v>"red_36.jpg"</c:v>
                </c:pt>
                <c:pt idx="36">
                  <c:v>"red_37.jpg"</c:v>
                </c:pt>
                <c:pt idx="37">
                  <c:v>"red_38.jpg"</c:v>
                </c:pt>
                <c:pt idx="38">
                  <c:v>"red_39.jpg"</c:v>
                </c:pt>
                <c:pt idx="39">
                  <c:v>"red_40.jpg"</c:v>
                </c:pt>
                <c:pt idx="40">
                  <c:v>"red_41.jpg"</c:v>
                </c:pt>
                <c:pt idx="41">
                  <c:v>"red_42.jpg"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F31-44E9-92CA-E770ACE863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092-4DB3-B7C0-AB5A148780F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"red_water.jpg"</c:v>
                </c:pt>
                <c:pt idx="1">
                  <c:v>"noisy_image_1_110.jpg"</c:v>
                </c:pt>
                <c:pt idx="2">
                  <c:v>"red_chb.jpg"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1.5625E-2</c:v>
                </c:pt>
                <c:pt idx="1">
                  <c:v>9.375E-2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AF-408D-89ED-A9DD9AEA94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2571792"/>
        <c:axId val="422572208"/>
      </c:lineChart>
      <c:catAx>
        <c:axId val="4225717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22572208"/>
        <c:crosses val="autoZero"/>
        <c:auto val="1"/>
        <c:lblAlgn val="ctr"/>
        <c:lblOffset val="100"/>
        <c:noMultiLvlLbl val="0"/>
      </c:catAx>
      <c:valAx>
        <c:axId val="422572208"/>
        <c:scaling>
          <c:orientation val="minMax"/>
          <c:max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22571792"/>
        <c:crosses val="autoZero"/>
        <c:crossBetween val="between"/>
        <c:majorUnit val="1.0000000000000002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"red_water.jpg"</c:v>
                </c:pt>
                <c:pt idx="1">
                  <c:v>"noisy_image_1_110.jpg"</c:v>
                </c:pt>
                <c:pt idx="2">
                  <c:v>"red_chb.jpg"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45-4787-BE0F-EB1CA5BBD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736336"/>
        <c:axId val="168738832"/>
      </c:lineChart>
      <c:catAx>
        <c:axId val="168736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738832"/>
        <c:crosses val="autoZero"/>
        <c:auto val="1"/>
        <c:lblAlgn val="ctr"/>
        <c:lblOffset val="100"/>
        <c:noMultiLvlLbl val="0"/>
      </c:catAx>
      <c:valAx>
        <c:axId val="168738832"/>
        <c:scaling>
          <c:orientation val="minMax"/>
          <c:max val="0.12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736336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LOW</a:t>
            </a:r>
            <a:r>
              <a:rPr lang="en-US" baseline="0" dirty="0"/>
              <a:t> PHOTOS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"red_1.jpg"</c:v>
                </c:pt>
                <c:pt idx="1">
                  <c:v>"red_2.jpg"</c:v>
                </c:pt>
                <c:pt idx="2">
                  <c:v>"red_3.jpg"</c:v>
                </c:pt>
                <c:pt idx="3">
                  <c:v>"red_4.jpg"</c:v>
                </c:pt>
                <c:pt idx="4">
                  <c:v>"red_5.jpg"</c:v>
                </c:pt>
                <c:pt idx="5">
                  <c:v>"red_6.jpg"</c:v>
                </c:pt>
                <c:pt idx="6">
                  <c:v>"red_7.jpg"</c:v>
                </c:pt>
                <c:pt idx="7">
                  <c:v>"red_8.jpg"</c:v>
                </c:pt>
                <c:pt idx="8">
                  <c:v>"red_9.jpg"</c:v>
                </c:pt>
                <c:pt idx="9">
                  <c:v>"red_10.jpg"</c:v>
                </c:pt>
                <c:pt idx="10">
                  <c:v>"red_11.jpg"</c:v>
                </c:pt>
                <c:pt idx="11">
                  <c:v>"red_12.jpg"</c:v>
                </c:pt>
                <c:pt idx="12">
                  <c:v>"red_13.jpg"</c:v>
                </c:pt>
                <c:pt idx="13">
                  <c:v>"red_14.jpg"</c:v>
                </c:pt>
                <c:pt idx="14">
                  <c:v>"red_15.jpg"</c:v>
                </c:pt>
                <c:pt idx="15">
                  <c:v>"red_16.jpg"</c:v>
                </c:pt>
                <c:pt idx="16">
                  <c:v>"red_17.jpg"</c:v>
                </c:pt>
                <c:pt idx="17">
                  <c:v>"red_18.jpg"</c:v>
                </c:pt>
                <c:pt idx="18">
                  <c:v>"red_19.jpg"</c:v>
                </c:pt>
                <c:pt idx="19">
                  <c:v>"red_20.jpg"</c:v>
                </c:pt>
                <c:pt idx="20">
                  <c:v>"red_21.jpg"</c:v>
                </c:pt>
                <c:pt idx="21">
                  <c:v>"red_22.jpg"</c:v>
                </c:pt>
                <c:pt idx="22">
                  <c:v>"red_23.jpg"</c:v>
                </c:pt>
                <c:pt idx="23">
                  <c:v>"red_24.jpg"</c:v>
                </c:pt>
                <c:pt idx="24">
                  <c:v>"red_25.jpg"</c:v>
                </c:pt>
                <c:pt idx="25">
                  <c:v>"red_26.jpg"</c:v>
                </c:pt>
                <c:pt idx="26">
                  <c:v>"red_27.jpg"</c:v>
                </c:pt>
                <c:pt idx="27">
                  <c:v>"red_28.jpg"</c:v>
                </c:pt>
                <c:pt idx="28">
                  <c:v>"red_29.jpg"</c:v>
                </c:pt>
                <c:pt idx="29">
                  <c:v>"red_30.jpg"</c:v>
                </c:pt>
                <c:pt idx="30">
                  <c:v>"red_31.jpg"</c:v>
                </c:pt>
                <c:pt idx="31">
                  <c:v>"red_32.jpg"</c:v>
                </c:pt>
                <c:pt idx="32">
                  <c:v>"red_33.jpg"</c:v>
                </c:pt>
                <c:pt idx="33">
                  <c:v>"red_34.jpg"</c:v>
                </c:pt>
                <c:pt idx="34">
                  <c:v>"red_35.jpg"</c:v>
                </c:pt>
                <c:pt idx="35">
                  <c:v>"red_36.jpg"</c:v>
                </c:pt>
                <c:pt idx="36">
                  <c:v>"red_37.jpg"</c:v>
                </c:pt>
                <c:pt idx="37">
                  <c:v>"red_38.jpg"</c:v>
                </c:pt>
                <c:pt idx="38">
                  <c:v>"red_39.jpg"</c:v>
                </c:pt>
                <c:pt idx="39">
                  <c:v>"red_40.jpg"</c:v>
                </c:pt>
                <c:pt idx="40">
                  <c:v>"red_41.jpg"</c:v>
                </c:pt>
                <c:pt idx="41">
                  <c:v>"red_42.jpg"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4.1588170000000004E-3</c:v>
                </c:pt>
                <c:pt idx="1">
                  <c:v>4.8374630000000002E-3</c:v>
                </c:pt>
                <c:pt idx="2">
                  <c:v>4.2430860000000001E-3</c:v>
                </c:pt>
                <c:pt idx="3">
                  <c:v>4.4152419999999998E-3</c:v>
                </c:pt>
                <c:pt idx="4">
                  <c:v>5.182608E-3</c:v>
                </c:pt>
                <c:pt idx="5">
                  <c:v>4.444946E-3</c:v>
                </c:pt>
                <c:pt idx="6">
                  <c:v>4.6376330000000004E-3</c:v>
                </c:pt>
                <c:pt idx="7">
                  <c:v>5.8533680000000003E-3</c:v>
                </c:pt>
                <c:pt idx="8">
                  <c:v>4.8853910000000002E-3</c:v>
                </c:pt>
                <c:pt idx="9">
                  <c:v>5.4138880000000004E-3</c:v>
                </c:pt>
                <c:pt idx="10">
                  <c:v>5.2804100000000001E-3</c:v>
                </c:pt>
                <c:pt idx="11">
                  <c:v>5.1619179999999997E-3</c:v>
                </c:pt>
                <c:pt idx="12">
                  <c:v>4.4237210000000003E-3</c:v>
                </c:pt>
                <c:pt idx="13">
                  <c:v>5.6660590000000002E-3</c:v>
                </c:pt>
                <c:pt idx="14">
                  <c:v>5.7314150000000001E-3</c:v>
                </c:pt>
                <c:pt idx="15">
                  <c:v>4.8980459999999997E-3</c:v>
                </c:pt>
                <c:pt idx="16">
                  <c:v>5.0592220000000004E-3</c:v>
                </c:pt>
                <c:pt idx="17">
                  <c:v>5.2784010000000003E-3</c:v>
                </c:pt>
                <c:pt idx="18">
                  <c:v>4.9955299999999998E-3</c:v>
                </c:pt>
                <c:pt idx="19">
                  <c:v>5.2855999999999997E-3</c:v>
                </c:pt>
                <c:pt idx="20">
                  <c:v>4.873357E-3</c:v>
                </c:pt>
                <c:pt idx="21">
                  <c:v>5.6360159999999998E-3</c:v>
                </c:pt>
                <c:pt idx="22">
                  <c:v>5.7225770000000004E-3</c:v>
                </c:pt>
                <c:pt idx="23">
                  <c:v>5.533077E-3</c:v>
                </c:pt>
                <c:pt idx="24">
                  <c:v>6.3836370000000002E-3</c:v>
                </c:pt>
                <c:pt idx="25">
                  <c:v>5.8559399999999996E-3</c:v>
                </c:pt>
                <c:pt idx="26">
                  <c:v>5.5908970000000001E-3</c:v>
                </c:pt>
                <c:pt idx="27">
                  <c:v>5.6303500000000001E-3</c:v>
                </c:pt>
                <c:pt idx="28">
                  <c:v>4.934608E-3</c:v>
                </c:pt>
                <c:pt idx="29">
                  <c:v>5.272545E-3</c:v>
                </c:pt>
                <c:pt idx="30">
                  <c:v>5.5042809999999998E-3</c:v>
                </c:pt>
                <c:pt idx="31">
                  <c:v>4.3899500000000001E-3</c:v>
                </c:pt>
                <c:pt idx="32">
                  <c:v>5.1293279999999998E-3</c:v>
                </c:pt>
                <c:pt idx="33">
                  <c:v>4.6551049999999997E-3</c:v>
                </c:pt>
                <c:pt idx="34">
                  <c:v>4.7553179999999997E-3</c:v>
                </c:pt>
                <c:pt idx="35">
                  <c:v>5.3112979999999999E-3</c:v>
                </c:pt>
                <c:pt idx="36">
                  <c:v>4.3435390000000004E-3</c:v>
                </c:pt>
                <c:pt idx="37">
                  <c:v>4.6920369999999996E-3</c:v>
                </c:pt>
                <c:pt idx="38">
                  <c:v>5.4731229999999999E-3</c:v>
                </c:pt>
                <c:pt idx="39">
                  <c:v>4.8527759999999996E-3</c:v>
                </c:pt>
                <c:pt idx="40">
                  <c:v>5.226105E-3</c:v>
                </c:pt>
                <c:pt idx="41">
                  <c:v>5.3460419999999996E-3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74-437A-95C6-B8D5CD565AB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"red_1.jpg"</c:v>
                </c:pt>
                <c:pt idx="1">
                  <c:v>"red_2.jpg"</c:v>
                </c:pt>
                <c:pt idx="2">
                  <c:v>"red_3.jpg"</c:v>
                </c:pt>
                <c:pt idx="3">
                  <c:v>"red_4.jpg"</c:v>
                </c:pt>
                <c:pt idx="4">
                  <c:v>"red_5.jpg"</c:v>
                </c:pt>
                <c:pt idx="5">
                  <c:v>"red_6.jpg"</c:v>
                </c:pt>
                <c:pt idx="6">
                  <c:v>"red_7.jpg"</c:v>
                </c:pt>
                <c:pt idx="7">
                  <c:v>"red_8.jpg"</c:v>
                </c:pt>
                <c:pt idx="8">
                  <c:v>"red_9.jpg"</c:v>
                </c:pt>
                <c:pt idx="9">
                  <c:v>"red_10.jpg"</c:v>
                </c:pt>
                <c:pt idx="10">
                  <c:v>"red_11.jpg"</c:v>
                </c:pt>
                <c:pt idx="11">
                  <c:v>"red_12.jpg"</c:v>
                </c:pt>
                <c:pt idx="12">
                  <c:v>"red_13.jpg"</c:v>
                </c:pt>
                <c:pt idx="13">
                  <c:v>"red_14.jpg"</c:v>
                </c:pt>
                <c:pt idx="14">
                  <c:v>"red_15.jpg"</c:v>
                </c:pt>
                <c:pt idx="15">
                  <c:v>"red_16.jpg"</c:v>
                </c:pt>
                <c:pt idx="16">
                  <c:v>"red_17.jpg"</c:v>
                </c:pt>
                <c:pt idx="17">
                  <c:v>"red_18.jpg"</c:v>
                </c:pt>
                <c:pt idx="18">
                  <c:v>"red_19.jpg"</c:v>
                </c:pt>
                <c:pt idx="19">
                  <c:v>"red_20.jpg"</c:v>
                </c:pt>
                <c:pt idx="20">
                  <c:v>"red_21.jpg"</c:v>
                </c:pt>
                <c:pt idx="21">
                  <c:v>"red_22.jpg"</c:v>
                </c:pt>
                <c:pt idx="22">
                  <c:v>"red_23.jpg"</c:v>
                </c:pt>
                <c:pt idx="23">
                  <c:v>"red_24.jpg"</c:v>
                </c:pt>
                <c:pt idx="24">
                  <c:v>"red_25.jpg"</c:v>
                </c:pt>
                <c:pt idx="25">
                  <c:v>"red_26.jpg"</c:v>
                </c:pt>
                <c:pt idx="26">
                  <c:v>"red_27.jpg"</c:v>
                </c:pt>
                <c:pt idx="27">
                  <c:v>"red_28.jpg"</c:v>
                </c:pt>
                <c:pt idx="28">
                  <c:v>"red_29.jpg"</c:v>
                </c:pt>
                <c:pt idx="29">
                  <c:v>"red_30.jpg"</c:v>
                </c:pt>
                <c:pt idx="30">
                  <c:v>"red_31.jpg"</c:v>
                </c:pt>
                <c:pt idx="31">
                  <c:v>"red_32.jpg"</c:v>
                </c:pt>
                <c:pt idx="32">
                  <c:v>"red_33.jpg"</c:v>
                </c:pt>
                <c:pt idx="33">
                  <c:v>"red_34.jpg"</c:v>
                </c:pt>
                <c:pt idx="34">
                  <c:v>"red_35.jpg"</c:v>
                </c:pt>
                <c:pt idx="35">
                  <c:v>"red_36.jpg"</c:v>
                </c:pt>
                <c:pt idx="36">
                  <c:v>"red_37.jpg"</c:v>
                </c:pt>
                <c:pt idx="37">
                  <c:v>"red_38.jpg"</c:v>
                </c:pt>
                <c:pt idx="38">
                  <c:v>"red_39.jpg"</c:v>
                </c:pt>
                <c:pt idx="39">
                  <c:v>"red_40.jpg"</c:v>
                </c:pt>
                <c:pt idx="40">
                  <c:v>"red_41.jpg"</c:v>
                </c:pt>
                <c:pt idx="41">
                  <c:v>"red_42.jpg"</c:v>
                </c:pt>
              </c:strCache>
            </c:strRef>
          </c:cat>
          <c:val>
            <c:numRef>
              <c:f>Лист1!$C$2:$C$43</c:f>
              <c:numCache>
                <c:formatCode>General</c:formatCode>
                <c:ptCount val="42"/>
                <c:pt idx="0">
                  <c:v>3.7617010000000001E-3</c:v>
                </c:pt>
                <c:pt idx="1">
                  <c:v>4.0899869999999998E-3</c:v>
                </c:pt>
                <c:pt idx="2">
                  <c:v>3.6428710000000002E-3</c:v>
                </c:pt>
                <c:pt idx="3">
                  <c:v>3.7270649999999999E-3</c:v>
                </c:pt>
                <c:pt idx="4">
                  <c:v>3.6868579999999999E-3</c:v>
                </c:pt>
                <c:pt idx="5">
                  <c:v>3.6619640000000002E-3</c:v>
                </c:pt>
                <c:pt idx="6">
                  <c:v>4.2174539999999998E-3</c:v>
                </c:pt>
                <c:pt idx="7">
                  <c:v>4.0704310000000002E-3</c:v>
                </c:pt>
                <c:pt idx="8">
                  <c:v>3.6858699999999999E-3</c:v>
                </c:pt>
                <c:pt idx="9">
                  <c:v>3.9295600000000003E-3</c:v>
                </c:pt>
                <c:pt idx="10">
                  <c:v>4.7491399999999998E-3</c:v>
                </c:pt>
                <c:pt idx="11">
                  <c:v>5.3099640000000004E-3</c:v>
                </c:pt>
                <c:pt idx="12">
                  <c:v>3.8130809999999998E-3</c:v>
                </c:pt>
                <c:pt idx="13">
                  <c:v>5.2382540000000003E-3</c:v>
                </c:pt>
                <c:pt idx="14">
                  <c:v>3.5583640000000001E-3</c:v>
                </c:pt>
                <c:pt idx="15">
                  <c:v>4.6459020000000004E-3</c:v>
                </c:pt>
                <c:pt idx="16">
                  <c:v>4.3765899999999996E-3</c:v>
                </c:pt>
                <c:pt idx="17">
                  <c:v>4.5839490000000004E-3</c:v>
                </c:pt>
                <c:pt idx="18">
                  <c:v>3.7790609999999998E-3</c:v>
                </c:pt>
                <c:pt idx="19">
                  <c:v>4.1342879999999999E-3</c:v>
                </c:pt>
                <c:pt idx="20">
                  <c:v>4.1893360000000001E-3</c:v>
                </c:pt>
                <c:pt idx="21">
                  <c:v>5.1914889999999997E-3</c:v>
                </c:pt>
                <c:pt idx="22">
                  <c:v>3.8969120000000002E-3</c:v>
                </c:pt>
                <c:pt idx="23">
                  <c:v>5.3518619999999998E-3</c:v>
                </c:pt>
                <c:pt idx="24">
                  <c:v>5.2445510000000001E-3</c:v>
                </c:pt>
                <c:pt idx="25">
                  <c:v>4.558922E-3</c:v>
                </c:pt>
                <c:pt idx="26">
                  <c:v>4.8857830000000003E-3</c:v>
                </c:pt>
                <c:pt idx="27">
                  <c:v>4.6386550000000002E-3</c:v>
                </c:pt>
                <c:pt idx="28">
                  <c:v>4.1139799999999997E-3</c:v>
                </c:pt>
                <c:pt idx="29">
                  <c:v>3.8152379999999999E-3</c:v>
                </c:pt>
                <c:pt idx="30">
                  <c:v>5.1784489999999999E-3</c:v>
                </c:pt>
                <c:pt idx="31">
                  <c:v>4.0644000000000001E-3</c:v>
                </c:pt>
                <c:pt idx="32">
                  <c:v>4.4792039999999997E-3</c:v>
                </c:pt>
                <c:pt idx="33">
                  <c:v>4.1024980000000004E-3</c:v>
                </c:pt>
                <c:pt idx="34">
                  <c:v>6.7110490000000002E-3</c:v>
                </c:pt>
                <c:pt idx="35">
                  <c:v>5.589943E-3</c:v>
                </c:pt>
                <c:pt idx="36">
                  <c:v>5.1665529999999999E-3</c:v>
                </c:pt>
                <c:pt idx="37">
                  <c:v>5.9142179999999997E-3</c:v>
                </c:pt>
                <c:pt idx="38">
                  <c:v>5.2538430000000002E-3</c:v>
                </c:pt>
                <c:pt idx="39">
                  <c:v>4.7803780000000001E-3</c:v>
                </c:pt>
                <c:pt idx="40">
                  <c:v>5.8449360000000002E-3</c:v>
                </c:pt>
                <c:pt idx="41">
                  <c:v>5.8519940000000001E-3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F74-437A-95C6-B8D5CD565AB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"red_1.jpg"</c:v>
                </c:pt>
                <c:pt idx="1">
                  <c:v>"red_2.jpg"</c:v>
                </c:pt>
                <c:pt idx="2">
                  <c:v>"red_3.jpg"</c:v>
                </c:pt>
                <c:pt idx="3">
                  <c:v>"red_4.jpg"</c:v>
                </c:pt>
                <c:pt idx="4">
                  <c:v>"red_5.jpg"</c:v>
                </c:pt>
                <c:pt idx="5">
                  <c:v>"red_6.jpg"</c:v>
                </c:pt>
                <c:pt idx="6">
                  <c:v>"red_7.jpg"</c:v>
                </c:pt>
                <c:pt idx="7">
                  <c:v>"red_8.jpg"</c:v>
                </c:pt>
                <c:pt idx="8">
                  <c:v>"red_9.jpg"</c:v>
                </c:pt>
                <c:pt idx="9">
                  <c:v>"red_10.jpg"</c:v>
                </c:pt>
                <c:pt idx="10">
                  <c:v>"red_11.jpg"</c:v>
                </c:pt>
                <c:pt idx="11">
                  <c:v>"red_12.jpg"</c:v>
                </c:pt>
                <c:pt idx="12">
                  <c:v>"red_13.jpg"</c:v>
                </c:pt>
                <c:pt idx="13">
                  <c:v>"red_14.jpg"</c:v>
                </c:pt>
                <c:pt idx="14">
                  <c:v>"red_15.jpg"</c:v>
                </c:pt>
                <c:pt idx="15">
                  <c:v>"red_16.jpg"</c:v>
                </c:pt>
                <c:pt idx="16">
                  <c:v>"red_17.jpg"</c:v>
                </c:pt>
                <c:pt idx="17">
                  <c:v>"red_18.jpg"</c:v>
                </c:pt>
                <c:pt idx="18">
                  <c:v>"red_19.jpg"</c:v>
                </c:pt>
                <c:pt idx="19">
                  <c:v>"red_20.jpg"</c:v>
                </c:pt>
                <c:pt idx="20">
                  <c:v>"red_21.jpg"</c:v>
                </c:pt>
                <c:pt idx="21">
                  <c:v>"red_22.jpg"</c:v>
                </c:pt>
                <c:pt idx="22">
                  <c:v>"red_23.jpg"</c:v>
                </c:pt>
                <c:pt idx="23">
                  <c:v>"red_24.jpg"</c:v>
                </c:pt>
                <c:pt idx="24">
                  <c:v>"red_25.jpg"</c:v>
                </c:pt>
                <c:pt idx="25">
                  <c:v>"red_26.jpg"</c:v>
                </c:pt>
                <c:pt idx="26">
                  <c:v>"red_27.jpg"</c:v>
                </c:pt>
                <c:pt idx="27">
                  <c:v>"red_28.jpg"</c:v>
                </c:pt>
                <c:pt idx="28">
                  <c:v>"red_29.jpg"</c:v>
                </c:pt>
                <c:pt idx="29">
                  <c:v>"red_30.jpg"</c:v>
                </c:pt>
                <c:pt idx="30">
                  <c:v>"red_31.jpg"</c:v>
                </c:pt>
                <c:pt idx="31">
                  <c:v>"red_32.jpg"</c:v>
                </c:pt>
                <c:pt idx="32">
                  <c:v>"red_33.jpg"</c:v>
                </c:pt>
                <c:pt idx="33">
                  <c:v>"red_34.jpg"</c:v>
                </c:pt>
                <c:pt idx="34">
                  <c:v>"red_35.jpg"</c:v>
                </c:pt>
                <c:pt idx="35">
                  <c:v>"red_36.jpg"</c:v>
                </c:pt>
                <c:pt idx="36">
                  <c:v>"red_37.jpg"</c:v>
                </c:pt>
                <c:pt idx="37">
                  <c:v>"red_38.jpg"</c:v>
                </c:pt>
                <c:pt idx="38">
                  <c:v>"red_39.jpg"</c:v>
                </c:pt>
                <c:pt idx="39">
                  <c:v>"red_40.jpg"</c:v>
                </c:pt>
                <c:pt idx="40">
                  <c:v>"red_41.jpg"</c:v>
                </c:pt>
                <c:pt idx="41">
                  <c:v>"red_42.jpg"</c:v>
                </c:pt>
              </c:strCache>
            </c:strRef>
          </c:cat>
          <c:val>
            <c:numRef>
              <c:f>Лист1!$D$2:$D$43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1.562E-2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1.5622E-2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1.5626999999999999E-2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F74-437A-95C6-B8D5CD565AB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"red_1.jpg"</c:v>
                </c:pt>
                <c:pt idx="1">
                  <c:v>"red_2.jpg"</c:v>
                </c:pt>
                <c:pt idx="2">
                  <c:v>"red_3.jpg"</c:v>
                </c:pt>
                <c:pt idx="3">
                  <c:v>"red_4.jpg"</c:v>
                </c:pt>
                <c:pt idx="4">
                  <c:v>"red_5.jpg"</c:v>
                </c:pt>
                <c:pt idx="5">
                  <c:v>"red_6.jpg"</c:v>
                </c:pt>
                <c:pt idx="6">
                  <c:v>"red_7.jpg"</c:v>
                </c:pt>
                <c:pt idx="7">
                  <c:v>"red_8.jpg"</c:v>
                </c:pt>
                <c:pt idx="8">
                  <c:v>"red_9.jpg"</c:v>
                </c:pt>
                <c:pt idx="9">
                  <c:v>"red_10.jpg"</c:v>
                </c:pt>
                <c:pt idx="10">
                  <c:v>"red_11.jpg"</c:v>
                </c:pt>
                <c:pt idx="11">
                  <c:v>"red_12.jpg"</c:v>
                </c:pt>
                <c:pt idx="12">
                  <c:v>"red_13.jpg"</c:v>
                </c:pt>
                <c:pt idx="13">
                  <c:v>"red_14.jpg"</c:v>
                </c:pt>
                <c:pt idx="14">
                  <c:v>"red_15.jpg"</c:v>
                </c:pt>
                <c:pt idx="15">
                  <c:v>"red_16.jpg"</c:v>
                </c:pt>
                <c:pt idx="16">
                  <c:v>"red_17.jpg"</c:v>
                </c:pt>
                <c:pt idx="17">
                  <c:v>"red_18.jpg"</c:v>
                </c:pt>
                <c:pt idx="18">
                  <c:v>"red_19.jpg"</c:v>
                </c:pt>
                <c:pt idx="19">
                  <c:v>"red_20.jpg"</c:v>
                </c:pt>
                <c:pt idx="20">
                  <c:v>"red_21.jpg"</c:v>
                </c:pt>
                <c:pt idx="21">
                  <c:v>"red_22.jpg"</c:v>
                </c:pt>
                <c:pt idx="22">
                  <c:v>"red_23.jpg"</c:v>
                </c:pt>
                <c:pt idx="23">
                  <c:v>"red_24.jpg"</c:v>
                </c:pt>
                <c:pt idx="24">
                  <c:v>"red_25.jpg"</c:v>
                </c:pt>
                <c:pt idx="25">
                  <c:v>"red_26.jpg"</c:v>
                </c:pt>
                <c:pt idx="26">
                  <c:v>"red_27.jpg"</c:v>
                </c:pt>
                <c:pt idx="27">
                  <c:v>"red_28.jpg"</c:v>
                </c:pt>
                <c:pt idx="28">
                  <c:v>"red_29.jpg"</c:v>
                </c:pt>
                <c:pt idx="29">
                  <c:v>"red_30.jpg"</c:v>
                </c:pt>
                <c:pt idx="30">
                  <c:v>"red_31.jpg"</c:v>
                </c:pt>
                <c:pt idx="31">
                  <c:v>"red_32.jpg"</c:v>
                </c:pt>
                <c:pt idx="32">
                  <c:v>"red_33.jpg"</c:v>
                </c:pt>
                <c:pt idx="33">
                  <c:v>"red_34.jpg"</c:v>
                </c:pt>
                <c:pt idx="34">
                  <c:v>"red_35.jpg"</c:v>
                </c:pt>
                <c:pt idx="35">
                  <c:v>"red_36.jpg"</c:v>
                </c:pt>
                <c:pt idx="36">
                  <c:v>"red_37.jpg"</c:v>
                </c:pt>
                <c:pt idx="37">
                  <c:v>"red_38.jpg"</c:v>
                </c:pt>
                <c:pt idx="38">
                  <c:v>"red_39.jpg"</c:v>
                </c:pt>
                <c:pt idx="39">
                  <c:v>"red_40.jpg"</c:v>
                </c:pt>
                <c:pt idx="40">
                  <c:v>"red_41.jpg"</c:v>
                </c:pt>
                <c:pt idx="41">
                  <c:v>"red_42.jpg"</c:v>
                </c:pt>
              </c:strCache>
            </c:strRef>
          </c:cat>
          <c:val>
            <c:numRef>
              <c:f>Лист1!$E$2:$E$43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1.5616E-2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1.5624000000000001E-2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1.5624000000000001E-2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F74-437A-95C6-B8D5CD565A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171088"/>
        <c:axId val="991191472"/>
      </c:lineChart>
      <c:catAx>
        <c:axId val="99117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1191472"/>
        <c:crosses val="autoZero"/>
        <c:auto val="1"/>
        <c:lblAlgn val="ctr"/>
        <c:lblOffset val="100"/>
        <c:noMultiLvlLbl val="0"/>
      </c:catAx>
      <c:valAx>
        <c:axId val="991191472"/>
        <c:scaling>
          <c:orientation val="minMax"/>
          <c:max val="1.8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1171088"/>
        <c:crosses val="autoZero"/>
        <c:crossBetween val="between"/>
        <c:majorUnit val="3.0000000000000009E-3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"red_water.jpg"</c:v>
                </c:pt>
                <c:pt idx="1">
                  <c:v>"noisy_image_1_110.jpg"</c:v>
                </c:pt>
                <c:pt idx="2">
                  <c:v>"red_chb.jpg"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1.5625E-2</c:v>
                </c:pt>
                <c:pt idx="1">
                  <c:v>4.6875E-2</c:v>
                </c:pt>
                <c:pt idx="2">
                  <c:v>4.6875E-2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19-479D-90A1-468F1D7902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736336"/>
        <c:axId val="168738832"/>
      </c:lineChart>
      <c:catAx>
        <c:axId val="168736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738832"/>
        <c:crosses val="autoZero"/>
        <c:auto val="1"/>
        <c:lblAlgn val="ctr"/>
        <c:lblOffset val="100"/>
        <c:noMultiLvlLbl val="0"/>
      </c:catAx>
      <c:valAx>
        <c:axId val="168738832"/>
        <c:scaling>
          <c:orientation val="minMax"/>
          <c:max val="0.14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736336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"red_water.jpg"</c:v>
                </c:pt>
                <c:pt idx="1">
                  <c:v>"noisy_image_1_110.jpg"</c:v>
                </c:pt>
                <c:pt idx="2">
                  <c:v>"red_chb.jpg"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DF-4703-8E56-DAB8599B70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736336"/>
        <c:axId val="168738832"/>
      </c:lineChart>
      <c:catAx>
        <c:axId val="168736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738832"/>
        <c:crosses val="autoZero"/>
        <c:auto val="1"/>
        <c:lblAlgn val="ctr"/>
        <c:lblOffset val="100"/>
        <c:noMultiLvlLbl val="0"/>
      </c:catAx>
      <c:valAx>
        <c:axId val="168738832"/>
        <c:scaling>
          <c:orientation val="minMax"/>
          <c:max val="7.0000000000000007E-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736336"/>
        <c:crosses val="autoZero"/>
        <c:crossBetween val="between"/>
        <c:majorUnit val="1.0000000000000002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"black_col_4.jpg"</c:v>
                </c:pt>
                <c:pt idx="1">
                  <c:v>"black_col_5.jpg"</c:v>
                </c:pt>
                <c:pt idx="2">
                  <c:v>"black_col_6.jpg"</c:v>
                </c:pt>
                <c:pt idx="3">
                  <c:v>"black_col_7.jpg"</c:v>
                </c:pt>
                <c:pt idx="4">
                  <c:v>"black_col_8.jpg"</c:v>
                </c:pt>
                <c:pt idx="5">
                  <c:v>"black_col_9.jpg"</c:v>
                </c:pt>
                <c:pt idx="6">
                  <c:v>"black_col_10.jpg"</c:v>
                </c:pt>
                <c:pt idx="7">
                  <c:v>"black_col_11.jpg"</c:v>
                </c:pt>
                <c:pt idx="8">
                  <c:v>"black_col_12.jpg"</c:v>
                </c:pt>
                <c:pt idx="9">
                  <c:v>"black_col_13.jpg"</c:v>
                </c:pt>
                <c:pt idx="10">
                  <c:v>"black_col_14.jpg"</c:v>
                </c:pt>
                <c:pt idx="11">
                  <c:v>"black_col_15.jpg"</c:v>
                </c:pt>
                <c:pt idx="12">
                  <c:v>"black_col_16.jpg"</c:v>
                </c:pt>
                <c:pt idx="13">
                  <c:v>"black_col_17.jpg"</c:v>
                </c:pt>
                <c:pt idx="14">
                  <c:v>"black_col_18.jpg"</c:v>
                </c:pt>
                <c:pt idx="15">
                  <c:v>"black_col_19.jpg"</c:v>
                </c:pt>
                <c:pt idx="16">
                  <c:v>"black_col_20.jpg"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1.5625E-2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1.5625E-2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2A2-4BCA-ABA5-A01ABE3ADD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3277279"/>
        <c:axId val="1563283935"/>
      </c:lineChart>
      <c:catAx>
        <c:axId val="15632772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63283935"/>
        <c:crosses val="autoZero"/>
        <c:auto val="1"/>
        <c:lblAlgn val="ctr"/>
        <c:lblOffset val="100"/>
        <c:noMultiLvlLbl val="0"/>
      </c:catAx>
      <c:valAx>
        <c:axId val="1563283935"/>
        <c:scaling>
          <c:orientation val="minMax"/>
          <c:max val="0.14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63277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"black_col_4.jpg"</c:v>
                </c:pt>
                <c:pt idx="1">
                  <c:v>"black_col_5.jpg"</c:v>
                </c:pt>
                <c:pt idx="2">
                  <c:v>"black_col_6.jpg"</c:v>
                </c:pt>
                <c:pt idx="3">
                  <c:v>"black_col_7.jpg"</c:v>
                </c:pt>
                <c:pt idx="4">
                  <c:v>"black_col_8.jpg"</c:v>
                </c:pt>
                <c:pt idx="5">
                  <c:v>"black_col_9.jpg"</c:v>
                </c:pt>
                <c:pt idx="6">
                  <c:v>"black_col_10.jpg"</c:v>
                </c:pt>
                <c:pt idx="7">
                  <c:v>"black_col_11.jpg"</c:v>
                </c:pt>
                <c:pt idx="8">
                  <c:v>"black_col_12.jpg"</c:v>
                </c:pt>
                <c:pt idx="9">
                  <c:v>"black_col_13.jpg"</c:v>
                </c:pt>
                <c:pt idx="10">
                  <c:v>"black_col_14.jpg"</c:v>
                </c:pt>
                <c:pt idx="11">
                  <c:v>"black_col_15.jpg"</c:v>
                </c:pt>
                <c:pt idx="12">
                  <c:v>"black_col_16.jpg"</c:v>
                </c:pt>
                <c:pt idx="13">
                  <c:v>"black_col_17.jpg"</c:v>
                </c:pt>
                <c:pt idx="14">
                  <c:v>"black_col_18.jpg"</c:v>
                </c:pt>
                <c:pt idx="15">
                  <c:v>"black_col_19.jpg"</c:v>
                </c:pt>
                <c:pt idx="16">
                  <c:v>"black_col_20.jpg"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50-460A-8C21-35839D1997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3277279"/>
        <c:axId val="1563283935"/>
      </c:lineChart>
      <c:catAx>
        <c:axId val="15632772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63283935"/>
        <c:crosses val="autoZero"/>
        <c:auto val="1"/>
        <c:lblAlgn val="ctr"/>
        <c:lblOffset val="100"/>
        <c:noMultiLvlLbl val="0"/>
      </c:catAx>
      <c:valAx>
        <c:axId val="1563283935"/>
        <c:scaling>
          <c:orientation val="minMax"/>
          <c:max val="7.0000000000000007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63277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"black_col_4.jpg"</c:v>
                </c:pt>
                <c:pt idx="1">
                  <c:v>"black_col_5.jpg"</c:v>
                </c:pt>
                <c:pt idx="2">
                  <c:v>"black_col_6.jpg"</c:v>
                </c:pt>
                <c:pt idx="3">
                  <c:v>"black_col_7.jpg"</c:v>
                </c:pt>
                <c:pt idx="4">
                  <c:v>"black_col_8.jpg"</c:v>
                </c:pt>
                <c:pt idx="5">
                  <c:v>"black_col_9.jpg"</c:v>
                </c:pt>
                <c:pt idx="6">
                  <c:v>"black_col_10.jpg"</c:v>
                </c:pt>
                <c:pt idx="7">
                  <c:v>"black_col_11.jpg"</c:v>
                </c:pt>
                <c:pt idx="8">
                  <c:v>"black_col_12.jpg"</c:v>
                </c:pt>
                <c:pt idx="9">
                  <c:v>"black_col_13.jpg"</c:v>
                </c:pt>
                <c:pt idx="10">
                  <c:v>"black_col_14.jpg"</c:v>
                </c:pt>
                <c:pt idx="11">
                  <c:v>"black_col_15.jpg"</c:v>
                </c:pt>
                <c:pt idx="12">
                  <c:v>"black_col_16.jpg"</c:v>
                </c:pt>
                <c:pt idx="13">
                  <c:v>"black_col_17.jpg"</c:v>
                </c:pt>
                <c:pt idx="14">
                  <c:v>"black_col_18.jpg"</c:v>
                </c:pt>
                <c:pt idx="15">
                  <c:v>"black_col_19.jpg"</c:v>
                </c:pt>
                <c:pt idx="16">
                  <c:v>"black_col_20.jpg"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1.5625E-2</c:v>
                </c:pt>
                <c:pt idx="10">
                  <c:v>1.5625E-2</c:v>
                </c:pt>
                <c:pt idx="11">
                  <c:v>1.5625E-2</c:v>
                </c:pt>
                <c:pt idx="12">
                  <c:v>1.5625E-2</c:v>
                </c:pt>
                <c:pt idx="13">
                  <c:v>1.5625E-2</c:v>
                </c:pt>
                <c:pt idx="14">
                  <c:v>1.5625E-2</c:v>
                </c:pt>
                <c:pt idx="15">
                  <c:v>1.5625E-2</c:v>
                </c:pt>
                <c:pt idx="16">
                  <c:v>3.125E-2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28-4FD5-9E85-3F08D1591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"black_col_4.jpg"</c:v>
                </c:pt>
                <c:pt idx="1">
                  <c:v>"black_col_5.jpg"</c:v>
                </c:pt>
                <c:pt idx="2">
                  <c:v>"black_col_6.jpg"</c:v>
                </c:pt>
                <c:pt idx="3">
                  <c:v>"black_col_7.jpg"</c:v>
                </c:pt>
                <c:pt idx="4">
                  <c:v>"black_col_8.jpg"</c:v>
                </c:pt>
                <c:pt idx="5">
                  <c:v>"black_col_9.jpg"</c:v>
                </c:pt>
                <c:pt idx="6">
                  <c:v>"black_col_10.jpg"</c:v>
                </c:pt>
                <c:pt idx="7">
                  <c:v>"black_col_11.jpg"</c:v>
                </c:pt>
                <c:pt idx="8">
                  <c:v>"black_col_12.jpg"</c:v>
                </c:pt>
                <c:pt idx="9">
                  <c:v>"black_col_13.jpg"</c:v>
                </c:pt>
                <c:pt idx="10">
                  <c:v>"black_col_14.jpg"</c:v>
                </c:pt>
                <c:pt idx="11">
                  <c:v>"black_col_15.jpg"</c:v>
                </c:pt>
                <c:pt idx="12">
                  <c:v>"black_col_16.jpg"</c:v>
                </c:pt>
                <c:pt idx="13">
                  <c:v>"black_col_17.jpg"</c:v>
                </c:pt>
                <c:pt idx="14">
                  <c:v>"black_col_18.jpg"</c:v>
                </c:pt>
                <c:pt idx="15">
                  <c:v>"black_col_19.jpg"</c:v>
                </c:pt>
                <c:pt idx="16">
                  <c:v>"black_col_20.jpg"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1.5625E-2</c:v>
                </c:pt>
                <c:pt idx="3">
                  <c:v>1.5625E-2</c:v>
                </c:pt>
                <c:pt idx="4">
                  <c:v>1.5625E-2</c:v>
                </c:pt>
                <c:pt idx="5">
                  <c:v>1.5625E-2</c:v>
                </c:pt>
                <c:pt idx="6">
                  <c:v>0</c:v>
                </c:pt>
                <c:pt idx="7">
                  <c:v>0</c:v>
                </c:pt>
                <c:pt idx="8">
                  <c:v>1.5625E-2</c:v>
                </c:pt>
                <c:pt idx="9">
                  <c:v>1.5625E-2</c:v>
                </c:pt>
                <c:pt idx="10">
                  <c:v>1.5625E-2</c:v>
                </c:pt>
                <c:pt idx="11">
                  <c:v>1.5625E-2</c:v>
                </c:pt>
                <c:pt idx="12">
                  <c:v>1.5625E-2</c:v>
                </c:pt>
                <c:pt idx="13">
                  <c:v>1.5625E-2</c:v>
                </c:pt>
                <c:pt idx="14">
                  <c:v>1.5625E-2</c:v>
                </c:pt>
                <c:pt idx="15">
                  <c:v>1.5625E-2</c:v>
                </c:pt>
                <c:pt idx="16">
                  <c:v>1.5625E-2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FE-4C49-916D-637CEA2DC5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"black_fred_1.jpg"</c:v>
                </c:pt>
                <c:pt idx="1">
                  <c:v>"black_fred_2.jpg"</c:v>
                </c:pt>
                <c:pt idx="2">
                  <c:v>"black_fred_3.jpg"</c:v>
                </c:pt>
                <c:pt idx="3">
                  <c:v>"black_fred_4.jpg"</c:v>
                </c:pt>
                <c:pt idx="4">
                  <c:v>"black_fred_5.jpg"</c:v>
                </c:pt>
                <c:pt idx="5">
                  <c:v>"black_fred_6.jpg"</c:v>
                </c:pt>
                <c:pt idx="6">
                  <c:v>"black_fred_7.jpg"</c:v>
                </c:pt>
                <c:pt idx="7">
                  <c:v>"black_fred_8.jpg"</c:v>
                </c:pt>
                <c:pt idx="8">
                  <c:v>"black_fred_9.jpg"</c:v>
                </c:pt>
                <c:pt idx="9">
                  <c:v>"black_fred_10.jpg"</c:v>
                </c:pt>
                <c:pt idx="10">
                  <c:v>"black_fred_11.jpg"</c:v>
                </c:pt>
                <c:pt idx="11">
                  <c:v>"black_fred_12.jpg"</c:v>
                </c:pt>
                <c:pt idx="12">
                  <c:v>"black_fred_13.jpg"</c:v>
                </c:pt>
                <c:pt idx="13">
                  <c:v>"black_fred_14.jpg"</c:v>
                </c:pt>
                <c:pt idx="14">
                  <c:v>"black_fred_15.jpg"</c:v>
                </c:pt>
                <c:pt idx="15">
                  <c:v>"black_fred_16.jpg"</c:v>
                </c:pt>
                <c:pt idx="16">
                  <c:v>"black_fred_17.jpg"</c:v>
                </c:pt>
                <c:pt idx="17">
                  <c:v>"black_fred_18.jpg"</c:v>
                </c:pt>
                <c:pt idx="18">
                  <c:v>"black_fred_19.jpg"</c:v>
                </c:pt>
                <c:pt idx="19">
                  <c:v>"black_fred_20.jpg"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1.5625E-2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20-4186-AC11-4AEA9D34A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4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"black_fred_1.jpg"</c:v>
                </c:pt>
                <c:pt idx="1">
                  <c:v>"black_fred_2.jpg"</c:v>
                </c:pt>
                <c:pt idx="2">
                  <c:v>"black_fred_3.jpg"</c:v>
                </c:pt>
                <c:pt idx="3">
                  <c:v>"black_fred_4.jpg"</c:v>
                </c:pt>
                <c:pt idx="4">
                  <c:v>"black_fred_5.jpg"</c:v>
                </c:pt>
                <c:pt idx="5">
                  <c:v>"black_fred_6.jpg"</c:v>
                </c:pt>
                <c:pt idx="6">
                  <c:v>"black_fred_7.jpg"</c:v>
                </c:pt>
                <c:pt idx="7">
                  <c:v>"black_fred_8.jpg"</c:v>
                </c:pt>
                <c:pt idx="8">
                  <c:v>"black_fred_9.jpg"</c:v>
                </c:pt>
                <c:pt idx="9">
                  <c:v>"black_fred_10.jpg"</c:v>
                </c:pt>
                <c:pt idx="10">
                  <c:v>"black_fred_11.jpg"</c:v>
                </c:pt>
                <c:pt idx="11">
                  <c:v>"black_fred_12.jpg"</c:v>
                </c:pt>
                <c:pt idx="12">
                  <c:v>"black_fred_13.jpg"</c:v>
                </c:pt>
                <c:pt idx="13">
                  <c:v>"black_fred_14.jpg"</c:v>
                </c:pt>
                <c:pt idx="14">
                  <c:v>"black_fred_15.jpg"</c:v>
                </c:pt>
                <c:pt idx="15">
                  <c:v>"black_fred_16.jpg"</c:v>
                </c:pt>
                <c:pt idx="16">
                  <c:v>"black_fred_17.jpg"</c:v>
                </c:pt>
                <c:pt idx="17">
                  <c:v>"black_fred_18.jpg"</c:v>
                </c:pt>
                <c:pt idx="18">
                  <c:v>"black_fred_19.jpg"</c:v>
                </c:pt>
                <c:pt idx="19">
                  <c:v>"black_fred_20.jpg"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32-489E-8FCA-4405B70157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7145247"/>
        <c:axId val="1047154815"/>
      </c:lineChart>
      <c:catAx>
        <c:axId val="10471452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7154815"/>
        <c:crosses val="autoZero"/>
        <c:auto val="1"/>
        <c:lblAlgn val="ctr"/>
        <c:lblOffset val="100"/>
        <c:noMultiLvlLbl val="0"/>
      </c:catAx>
      <c:valAx>
        <c:axId val="1047154815"/>
        <c:scaling>
          <c:orientation val="minMax"/>
          <c:max val="7.0000000000000007E-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7145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"black_fred_1.jpg"</c:v>
                </c:pt>
                <c:pt idx="1">
                  <c:v>"black_fred_2.jpg"</c:v>
                </c:pt>
                <c:pt idx="2">
                  <c:v>"black_fred_3.jpg"</c:v>
                </c:pt>
                <c:pt idx="3">
                  <c:v>"black_fred_4.jpg"</c:v>
                </c:pt>
                <c:pt idx="4">
                  <c:v>"black_fred_5.jpg"</c:v>
                </c:pt>
                <c:pt idx="5">
                  <c:v>"black_fred_6.jpg"</c:v>
                </c:pt>
                <c:pt idx="6">
                  <c:v>"black_fred_7.jpg"</c:v>
                </c:pt>
                <c:pt idx="7">
                  <c:v>"black_fred_8.jpg"</c:v>
                </c:pt>
                <c:pt idx="8">
                  <c:v>"black_fred_9.jpg"</c:v>
                </c:pt>
                <c:pt idx="9">
                  <c:v>"black_fred_10.jpg"</c:v>
                </c:pt>
                <c:pt idx="10">
                  <c:v>"black_fred_11.jpg"</c:v>
                </c:pt>
                <c:pt idx="11">
                  <c:v>"black_fred_12.jpg"</c:v>
                </c:pt>
                <c:pt idx="12">
                  <c:v>"black_fred_13.jpg"</c:v>
                </c:pt>
                <c:pt idx="13">
                  <c:v>"black_fred_14.jpg"</c:v>
                </c:pt>
                <c:pt idx="14">
                  <c:v>"black_fred_15.jpg"</c:v>
                </c:pt>
                <c:pt idx="15">
                  <c:v>"black_fred_16.jpg"</c:v>
                </c:pt>
                <c:pt idx="16">
                  <c:v>"black_fred_17.jpg"</c:v>
                </c:pt>
                <c:pt idx="17">
                  <c:v>"black_fred_18.jpg"</c:v>
                </c:pt>
                <c:pt idx="18">
                  <c:v>"black_fred_19.jpg"</c:v>
                </c:pt>
                <c:pt idx="19">
                  <c:v>"black_fred_20.jpg"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D64-4EA7-AA5B-2937F42F50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"black_fred_1.jpg"</c:v>
                </c:pt>
                <c:pt idx="1">
                  <c:v>"black_fred_2.jpg"</c:v>
                </c:pt>
                <c:pt idx="2">
                  <c:v>"black_fred_3.jpg"</c:v>
                </c:pt>
                <c:pt idx="3">
                  <c:v>"black_fred_4.jpg"</c:v>
                </c:pt>
                <c:pt idx="4">
                  <c:v>"black_fred_5.jpg"</c:v>
                </c:pt>
                <c:pt idx="5">
                  <c:v>"black_fred_6.jpg"</c:v>
                </c:pt>
                <c:pt idx="6">
                  <c:v>"black_fred_7.jpg"</c:v>
                </c:pt>
                <c:pt idx="7">
                  <c:v>"black_fred_8.jpg"</c:v>
                </c:pt>
                <c:pt idx="8">
                  <c:v>"black_fred_9.jpg"</c:v>
                </c:pt>
                <c:pt idx="9">
                  <c:v>"black_fred_10.jpg"</c:v>
                </c:pt>
                <c:pt idx="10">
                  <c:v>"black_fred_11.jpg"</c:v>
                </c:pt>
                <c:pt idx="11">
                  <c:v>"black_fred_12.jpg"</c:v>
                </c:pt>
                <c:pt idx="12">
                  <c:v>"black_fred_13.jpg"</c:v>
                </c:pt>
                <c:pt idx="13">
                  <c:v>"black_fred_14.jpg"</c:v>
                </c:pt>
                <c:pt idx="14">
                  <c:v>"black_fred_15.jpg"</c:v>
                </c:pt>
                <c:pt idx="15">
                  <c:v>"black_fred_16.jpg"</c:v>
                </c:pt>
                <c:pt idx="16">
                  <c:v>"black_fred_17.jpg"</c:v>
                </c:pt>
                <c:pt idx="17">
                  <c:v>"black_fred_18.jpg"</c:v>
                </c:pt>
                <c:pt idx="18">
                  <c:v>"black_fred_19.jpg"</c:v>
                </c:pt>
                <c:pt idx="19">
                  <c:v>"black_fred_20.jpg"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2B-4FF4-BE57-6874E70282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2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cap="all" baseline="0" dirty="0">
                <a:effectLst/>
              </a:rPr>
              <a:t>color</a:t>
            </a:r>
            <a:r>
              <a:rPr lang="en-US" baseline="0" dirty="0"/>
              <a:t> PHOTOS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white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"red_col_4.jpg"</c:v>
                </c:pt>
                <c:pt idx="1">
                  <c:v>"red_col_5.jpg"</c:v>
                </c:pt>
                <c:pt idx="2">
                  <c:v>"red_col_6.jpg"</c:v>
                </c:pt>
                <c:pt idx="3">
                  <c:v>"red_col_7.jpg"</c:v>
                </c:pt>
                <c:pt idx="4">
                  <c:v>"red_col_8.jpg"</c:v>
                </c:pt>
                <c:pt idx="5">
                  <c:v>"red_col_9.jpg"</c:v>
                </c:pt>
                <c:pt idx="6">
                  <c:v>"red_col_10.jpg"</c:v>
                </c:pt>
                <c:pt idx="7">
                  <c:v>"red_col_11.jpg"</c:v>
                </c:pt>
                <c:pt idx="8">
                  <c:v>"red_col_12.jpg"</c:v>
                </c:pt>
                <c:pt idx="9">
                  <c:v>"red_col_13.jpg"</c:v>
                </c:pt>
                <c:pt idx="10">
                  <c:v>"red_col_14.jpg"</c:v>
                </c:pt>
                <c:pt idx="11">
                  <c:v>"red_col_15.jpg"</c:v>
                </c:pt>
                <c:pt idx="12">
                  <c:v>"red_col_16.jpg"</c:v>
                </c:pt>
                <c:pt idx="13">
                  <c:v>"red_col_17.jpg"</c:v>
                </c:pt>
                <c:pt idx="14">
                  <c:v>"red_col_18.jpg"</c:v>
                </c:pt>
                <c:pt idx="15">
                  <c:v>"red_col_19.jpg"</c:v>
                </c:pt>
                <c:pt idx="16">
                  <c:v>"red_col_20.jpg"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5.8779519999999997E-3</c:v>
                </c:pt>
                <c:pt idx="1">
                  <c:v>5.8690260000000003E-3</c:v>
                </c:pt>
                <c:pt idx="2">
                  <c:v>6.9137950000000004E-3</c:v>
                </c:pt>
                <c:pt idx="3">
                  <c:v>5.9131089999999997E-3</c:v>
                </c:pt>
                <c:pt idx="4">
                  <c:v>6.3575039999999999E-3</c:v>
                </c:pt>
                <c:pt idx="5">
                  <c:v>6.2313510000000004E-3</c:v>
                </c:pt>
                <c:pt idx="6">
                  <c:v>5.1024440000000003E-3</c:v>
                </c:pt>
                <c:pt idx="7">
                  <c:v>5.8301960000000002E-3</c:v>
                </c:pt>
                <c:pt idx="8">
                  <c:v>5.1719890000000001E-3</c:v>
                </c:pt>
                <c:pt idx="9">
                  <c:v>5.2490059999999996E-3</c:v>
                </c:pt>
                <c:pt idx="10">
                  <c:v>5.9649530000000003E-3</c:v>
                </c:pt>
                <c:pt idx="11">
                  <c:v>4.8259840000000002E-3</c:v>
                </c:pt>
                <c:pt idx="12">
                  <c:v>5.2271399999999999E-3</c:v>
                </c:pt>
                <c:pt idx="13">
                  <c:v>5.5182269999999997E-3</c:v>
                </c:pt>
                <c:pt idx="14">
                  <c:v>5.5592690000000004E-3</c:v>
                </c:pt>
                <c:pt idx="15">
                  <c:v>5.7757169999999997E-3</c:v>
                </c:pt>
                <c:pt idx="16">
                  <c:v>5.2209650000000002E-3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96-4697-8395-25A9440E28A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"red_col_4.jpg"</c:v>
                </c:pt>
                <c:pt idx="1">
                  <c:v>"red_col_5.jpg"</c:v>
                </c:pt>
                <c:pt idx="2">
                  <c:v>"red_col_6.jpg"</c:v>
                </c:pt>
                <c:pt idx="3">
                  <c:v>"red_col_7.jpg"</c:v>
                </c:pt>
                <c:pt idx="4">
                  <c:v>"red_col_8.jpg"</c:v>
                </c:pt>
                <c:pt idx="5">
                  <c:v>"red_col_9.jpg"</c:v>
                </c:pt>
                <c:pt idx="6">
                  <c:v>"red_col_10.jpg"</c:v>
                </c:pt>
                <c:pt idx="7">
                  <c:v>"red_col_11.jpg"</c:v>
                </c:pt>
                <c:pt idx="8">
                  <c:v>"red_col_12.jpg"</c:v>
                </c:pt>
                <c:pt idx="9">
                  <c:v>"red_col_13.jpg"</c:v>
                </c:pt>
                <c:pt idx="10">
                  <c:v>"red_col_14.jpg"</c:v>
                </c:pt>
                <c:pt idx="11">
                  <c:v>"red_col_15.jpg"</c:v>
                </c:pt>
                <c:pt idx="12">
                  <c:v>"red_col_16.jpg"</c:v>
                </c:pt>
                <c:pt idx="13">
                  <c:v>"red_col_17.jpg"</c:v>
                </c:pt>
                <c:pt idx="14">
                  <c:v>"red_col_18.jpg"</c:v>
                </c:pt>
                <c:pt idx="15">
                  <c:v>"red_col_19.jpg"</c:v>
                </c:pt>
                <c:pt idx="16">
                  <c:v>"red_col_20.jpg"</c:v>
                </c:pt>
              </c:strCache>
            </c:strRef>
          </c:cat>
          <c:val>
            <c:numRef>
              <c:f>Лист1!$C$2:$C$18</c:f>
              <c:numCache>
                <c:formatCode>General</c:formatCode>
                <c:ptCount val="17"/>
                <c:pt idx="0">
                  <c:v>3.8754879999999998E-3</c:v>
                </c:pt>
                <c:pt idx="1">
                  <c:v>5.3887830000000003E-3</c:v>
                </c:pt>
                <c:pt idx="2">
                  <c:v>4.4276430000000002E-3</c:v>
                </c:pt>
                <c:pt idx="3">
                  <c:v>6.312865E-3</c:v>
                </c:pt>
                <c:pt idx="4">
                  <c:v>4.8345740000000003E-3</c:v>
                </c:pt>
                <c:pt idx="5">
                  <c:v>6.4087110000000001E-3</c:v>
                </c:pt>
                <c:pt idx="6">
                  <c:v>5.5217809999999999E-3</c:v>
                </c:pt>
                <c:pt idx="7">
                  <c:v>5.7906429999999998E-3</c:v>
                </c:pt>
                <c:pt idx="8">
                  <c:v>4.8406710000000004E-3</c:v>
                </c:pt>
                <c:pt idx="9">
                  <c:v>5.6540469999999997E-3</c:v>
                </c:pt>
                <c:pt idx="10">
                  <c:v>4.989393E-3</c:v>
                </c:pt>
                <c:pt idx="11">
                  <c:v>5.4753220000000003E-3</c:v>
                </c:pt>
                <c:pt idx="12">
                  <c:v>5.3430370000000001E-3</c:v>
                </c:pt>
                <c:pt idx="13">
                  <c:v>5.2117869999999998E-3</c:v>
                </c:pt>
                <c:pt idx="14">
                  <c:v>6.2225529999999996E-3</c:v>
                </c:pt>
                <c:pt idx="15">
                  <c:v>4.9641219999999996E-3</c:v>
                </c:pt>
                <c:pt idx="16">
                  <c:v>6.6922220000000003E-3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496-4697-8395-25A9440E28A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"red_col_4.jpg"</c:v>
                </c:pt>
                <c:pt idx="1">
                  <c:v>"red_col_5.jpg"</c:v>
                </c:pt>
                <c:pt idx="2">
                  <c:v>"red_col_6.jpg"</c:v>
                </c:pt>
                <c:pt idx="3">
                  <c:v>"red_col_7.jpg"</c:v>
                </c:pt>
                <c:pt idx="4">
                  <c:v>"red_col_8.jpg"</c:v>
                </c:pt>
                <c:pt idx="5">
                  <c:v>"red_col_9.jpg"</c:v>
                </c:pt>
                <c:pt idx="6">
                  <c:v>"red_col_10.jpg"</c:v>
                </c:pt>
                <c:pt idx="7">
                  <c:v>"red_col_11.jpg"</c:v>
                </c:pt>
                <c:pt idx="8">
                  <c:v>"red_col_12.jpg"</c:v>
                </c:pt>
                <c:pt idx="9">
                  <c:v>"red_col_13.jpg"</c:v>
                </c:pt>
                <c:pt idx="10">
                  <c:v>"red_col_14.jpg"</c:v>
                </c:pt>
                <c:pt idx="11">
                  <c:v>"red_col_15.jpg"</c:v>
                </c:pt>
                <c:pt idx="12">
                  <c:v>"red_col_16.jpg"</c:v>
                </c:pt>
                <c:pt idx="13">
                  <c:v>"red_col_17.jpg"</c:v>
                </c:pt>
                <c:pt idx="14">
                  <c:v>"red_col_18.jpg"</c:v>
                </c:pt>
                <c:pt idx="15">
                  <c:v>"red_col_19.jpg"</c:v>
                </c:pt>
                <c:pt idx="16">
                  <c:v>"red_col_20.jpg"</c:v>
                </c:pt>
              </c:strCache>
            </c:strRef>
          </c:cat>
          <c:val>
            <c:numRef>
              <c:f>Лист1!$D$2:$D$18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1.562E-2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1.5639E-2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1.5615E-2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496-4697-8395-25A9440E28A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"red_col_4.jpg"</c:v>
                </c:pt>
                <c:pt idx="1">
                  <c:v>"red_col_5.jpg"</c:v>
                </c:pt>
                <c:pt idx="2">
                  <c:v>"red_col_6.jpg"</c:v>
                </c:pt>
                <c:pt idx="3">
                  <c:v>"red_col_7.jpg"</c:v>
                </c:pt>
                <c:pt idx="4">
                  <c:v>"red_col_8.jpg"</c:v>
                </c:pt>
                <c:pt idx="5">
                  <c:v>"red_col_9.jpg"</c:v>
                </c:pt>
                <c:pt idx="6">
                  <c:v>"red_col_10.jpg"</c:v>
                </c:pt>
                <c:pt idx="7">
                  <c:v>"red_col_11.jpg"</c:v>
                </c:pt>
                <c:pt idx="8">
                  <c:v>"red_col_12.jpg"</c:v>
                </c:pt>
                <c:pt idx="9">
                  <c:v>"red_col_13.jpg"</c:v>
                </c:pt>
                <c:pt idx="10">
                  <c:v>"red_col_14.jpg"</c:v>
                </c:pt>
                <c:pt idx="11">
                  <c:v>"red_col_15.jpg"</c:v>
                </c:pt>
                <c:pt idx="12">
                  <c:v>"red_col_16.jpg"</c:v>
                </c:pt>
                <c:pt idx="13">
                  <c:v>"red_col_17.jpg"</c:v>
                </c:pt>
                <c:pt idx="14">
                  <c:v>"red_col_18.jpg"</c:v>
                </c:pt>
                <c:pt idx="15">
                  <c:v>"red_col_19.jpg"</c:v>
                </c:pt>
                <c:pt idx="16">
                  <c:v>"red_col_20.jpg"</c:v>
                </c:pt>
              </c:strCache>
            </c:strRef>
          </c:cat>
          <c:val>
            <c:numRef>
              <c:f>Лист1!$E$2:$E$18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1.5626999999999999E-2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1.5626000000000001E-2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1.5624000000000001E-2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496-4697-8395-25A9440E28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171088"/>
        <c:axId val="991191472"/>
      </c:lineChart>
      <c:catAx>
        <c:axId val="99117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1191472"/>
        <c:crosses val="autoZero"/>
        <c:auto val="1"/>
        <c:lblAlgn val="ctr"/>
        <c:lblOffset val="100"/>
        <c:noMultiLvlLbl val="0"/>
      </c:catAx>
      <c:valAx>
        <c:axId val="991191472"/>
        <c:scaling>
          <c:orientation val="minMax"/>
          <c:max val="1.6000000000000004E-2"/>
          <c:min val="-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1171088"/>
        <c:crosses val="autoZero"/>
        <c:crossBetween val="between"/>
        <c:majorUnit val="2.0000000000000005E-3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3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198-4B5B-A380-12E19D4FE9F2}"/>
                </c:ext>
              </c:extLst>
            </c:dLbl>
            <c:dLbl>
              <c:idx val="35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198-4B5B-A380-12E19D4FE9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Лист1!$A$2:$A$43</c:f>
              <c:strCache>
                <c:ptCount val="42"/>
                <c:pt idx="0">
                  <c:v>"black_1.jpg"</c:v>
                </c:pt>
                <c:pt idx="1">
                  <c:v>"black_2.jpg"</c:v>
                </c:pt>
                <c:pt idx="2">
                  <c:v>"black_3.jpg"</c:v>
                </c:pt>
                <c:pt idx="3">
                  <c:v>"black_4.jpg"</c:v>
                </c:pt>
                <c:pt idx="4">
                  <c:v>"black_5.jpg"</c:v>
                </c:pt>
                <c:pt idx="5">
                  <c:v>"black_6.jpg"</c:v>
                </c:pt>
                <c:pt idx="6">
                  <c:v>"black_7.jpg"</c:v>
                </c:pt>
                <c:pt idx="7">
                  <c:v>"black_8.jpg"</c:v>
                </c:pt>
                <c:pt idx="8">
                  <c:v>"black_9.jpg"</c:v>
                </c:pt>
                <c:pt idx="9">
                  <c:v>"black_10.jpg"</c:v>
                </c:pt>
                <c:pt idx="10">
                  <c:v>"black_11.jpg"</c:v>
                </c:pt>
                <c:pt idx="11">
                  <c:v>"black_12.jpg"</c:v>
                </c:pt>
                <c:pt idx="12">
                  <c:v>"black_13.jpg"</c:v>
                </c:pt>
                <c:pt idx="13">
                  <c:v>"black_14.jpg"</c:v>
                </c:pt>
                <c:pt idx="14">
                  <c:v>"black_15.jpg"</c:v>
                </c:pt>
                <c:pt idx="15">
                  <c:v>"black_16.jpg"</c:v>
                </c:pt>
                <c:pt idx="16">
                  <c:v>"black_17.jpg"</c:v>
                </c:pt>
                <c:pt idx="17">
                  <c:v>"black_18.jpg"</c:v>
                </c:pt>
                <c:pt idx="18">
                  <c:v>"black_19.jpg"</c:v>
                </c:pt>
                <c:pt idx="19">
                  <c:v>"black_20.jpg"</c:v>
                </c:pt>
                <c:pt idx="20">
                  <c:v>"black_21.jpg"</c:v>
                </c:pt>
                <c:pt idx="21">
                  <c:v>"black_22.jpg"</c:v>
                </c:pt>
                <c:pt idx="22">
                  <c:v>"black_23.jpg"</c:v>
                </c:pt>
                <c:pt idx="23">
                  <c:v>"black_24.jpg"</c:v>
                </c:pt>
                <c:pt idx="24">
                  <c:v>"black_25.jpg"</c:v>
                </c:pt>
                <c:pt idx="25">
                  <c:v>"black_26.jpg"</c:v>
                </c:pt>
                <c:pt idx="26">
                  <c:v>"black_27.jpg"</c:v>
                </c:pt>
                <c:pt idx="27">
                  <c:v>"black_28.jpg"</c:v>
                </c:pt>
                <c:pt idx="28">
                  <c:v>"black_29.jpg"</c:v>
                </c:pt>
                <c:pt idx="29">
                  <c:v>"black_30.jpg"</c:v>
                </c:pt>
                <c:pt idx="30">
                  <c:v>"black_31.jpg"</c:v>
                </c:pt>
                <c:pt idx="31">
                  <c:v>"black_32.jpg"</c:v>
                </c:pt>
                <c:pt idx="32">
                  <c:v>"black_33.jpg"</c:v>
                </c:pt>
                <c:pt idx="33">
                  <c:v>"black_34.jpg"</c:v>
                </c:pt>
                <c:pt idx="34">
                  <c:v>"black_35.jpg"</c:v>
                </c:pt>
                <c:pt idx="35">
                  <c:v>"black_36.jpg"</c:v>
                </c:pt>
                <c:pt idx="36">
                  <c:v>"black_37.jpg"</c:v>
                </c:pt>
                <c:pt idx="37">
                  <c:v>"black_38.jpg"</c:v>
                </c:pt>
                <c:pt idx="38">
                  <c:v>"black_39.jpg"</c:v>
                </c:pt>
                <c:pt idx="39">
                  <c:v>"black_40.jpg"</c:v>
                </c:pt>
                <c:pt idx="40">
                  <c:v>"black_41.jpg"</c:v>
                </c:pt>
                <c:pt idx="41">
                  <c:v>"black_42.jpg"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4.6875E-2</c:v>
                </c:pt>
                <c:pt idx="1">
                  <c:v>4.6875E-2</c:v>
                </c:pt>
                <c:pt idx="2">
                  <c:v>0.140625</c:v>
                </c:pt>
                <c:pt idx="3">
                  <c:v>3.125E-2</c:v>
                </c:pt>
                <c:pt idx="4">
                  <c:v>0.15625</c:v>
                </c:pt>
                <c:pt idx="5">
                  <c:v>9.375E-2</c:v>
                </c:pt>
                <c:pt idx="6">
                  <c:v>3.125E-2</c:v>
                </c:pt>
                <c:pt idx="7">
                  <c:v>7.8125E-2</c:v>
                </c:pt>
                <c:pt idx="8">
                  <c:v>0.21875</c:v>
                </c:pt>
                <c:pt idx="9">
                  <c:v>0.203125</c:v>
                </c:pt>
                <c:pt idx="10">
                  <c:v>0.1875</c:v>
                </c:pt>
                <c:pt idx="11">
                  <c:v>0.1875</c:v>
                </c:pt>
                <c:pt idx="12">
                  <c:v>0.109375</c:v>
                </c:pt>
                <c:pt idx="13">
                  <c:v>9.375E-2</c:v>
                </c:pt>
                <c:pt idx="14">
                  <c:v>4.6875E-2</c:v>
                </c:pt>
                <c:pt idx="15">
                  <c:v>3.125E-2</c:v>
                </c:pt>
                <c:pt idx="16">
                  <c:v>0.1875</c:v>
                </c:pt>
                <c:pt idx="17">
                  <c:v>0.125</c:v>
                </c:pt>
                <c:pt idx="18">
                  <c:v>4.6875E-2</c:v>
                </c:pt>
                <c:pt idx="19">
                  <c:v>0.203125</c:v>
                </c:pt>
                <c:pt idx="20">
                  <c:v>0.109375</c:v>
                </c:pt>
                <c:pt idx="21">
                  <c:v>0.109375</c:v>
                </c:pt>
                <c:pt idx="22">
                  <c:v>4.6875E-2</c:v>
                </c:pt>
                <c:pt idx="23">
                  <c:v>0.203125</c:v>
                </c:pt>
                <c:pt idx="24">
                  <c:v>9.375E-2</c:v>
                </c:pt>
                <c:pt idx="25">
                  <c:v>6.25E-2</c:v>
                </c:pt>
                <c:pt idx="26">
                  <c:v>0.140625</c:v>
                </c:pt>
                <c:pt idx="27">
                  <c:v>7.8125E-2</c:v>
                </c:pt>
                <c:pt idx="28">
                  <c:v>6.25E-2</c:v>
                </c:pt>
                <c:pt idx="29">
                  <c:v>0.109375</c:v>
                </c:pt>
                <c:pt idx="30">
                  <c:v>4.6875E-2</c:v>
                </c:pt>
                <c:pt idx="31">
                  <c:v>0.109375</c:v>
                </c:pt>
                <c:pt idx="32">
                  <c:v>6.25E-2</c:v>
                </c:pt>
                <c:pt idx="33">
                  <c:v>0.125</c:v>
                </c:pt>
                <c:pt idx="34">
                  <c:v>6.25E-2</c:v>
                </c:pt>
                <c:pt idx="35">
                  <c:v>0.125</c:v>
                </c:pt>
                <c:pt idx="36">
                  <c:v>1.5625E-2</c:v>
                </c:pt>
                <c:pt idx="37">
                  <c:v>6.25E-2</c:v>
                </c:pt>
                <c:pt idx="38">
                  <c:v>7.8125E-2</c:v>
                </c:pt>
                <c:pt idx="39">
                  <c:v>1.5625E-2</c:v>
                </c:pt>
                <c:pt idx="40">
                  <c:v>3.125E-2</c:v>
                </c:pt>
                <c:pt idx="41">
                  <c:v>4.6875E-2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20-4186-AC11-4AEA9D34A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22500000000000003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5000000000000005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"black_1.jpg"</c:v>
                </c:pt>
                <c:pt idx="1">
                  <c:v>"black_2.jpg"</c:v>
                </c:pt>
                <c:pt idx="2">
                  <c:v>"black_3.jpg"</c:v>
                </c:pt>
                <c:pt idx="3">
                  <c:v>"black_4.jpg"</c:v>
                </c:pt>
                <c:pt idx="4">
                  <c:v>"black_5.jpg"</c:v>
                </c:pt>
                <c:pt idx="5">
                  <c:v>"black_6.jpg"</c:v>
                </c:pt>
                <c:pt idx="6">
                  <c:v>"black_7.jpg"</c:v>
                </c:pt>
                <c:pt idx="7">
                  <c:v>"black_8.jpg"</c:v>
                </c:pt>
                <c:pt idx="8">
                  <c:v>"black_9.jpg"</c:v>
                </c:pt>
                <c:pt idx="9">
                  <c:v>"black_10.jpg"</c:v>
                </c:pt>
                <c:pt idx="10">
                  <c:v>"black_11.jpg"</c:v>
                </c:pt>
                <c:pt idx="11">
                  <c:v>"black_12.jpg"</c:v>
                </c:pt>
                <c:pt idx="12">
                  <c:v>"black_13.jpg"</c:v>
                </c:pt>
                <c:pt idx="13">
                  <c:v>"black_14.jpg"</c:v>
                </c:pt>
                <c:pt idx="14">
                  <c:v>"black_15.jpg"</c:v>
                </c:pt>
                <c:pt idx="15">
                  <c:v>"black_16.jpg"</c:v>
                </c:pt>
                <c:pt idx="16">
                  <c:v>"black_17.jpg"</c:v>
                </c:pt>
                <c:pt idx="17">
                  <c:v>"black_18.jpg"</c:v>
                </c:pt>
                <c:pt idx="18">
                  <c:v>"black_19.jpg"</c:v>
                </c:pt>
                <c:pt idx="19">
                  <c:v>"black_20.jpg"</c:v>
                </c:pt>
                <c:pt idx="20">
                  <c:v>"black_21.jpg"</c:v>
                </c:pt>
                <c:pt idx="21">
                  <c:v>"black_22.jpg"</c:v>
                </c:pt>
                <c:pt idx="22">
                  <c:v>"black_23.jpg"</c:v>
                </c:pt>
                <c:pt idx="23">
                  <c:v>"black_24.jpg"</c:v>
                </c:pt>
                <c:pt idx="24">
                  <c:v>"black_25.jpg"</c:v>
                </c:pt>
                <c:pt idx="25">
                  <c:v>"black_26.jpg"</c:v>
                </c:pt>
                <c:pt idx="26">
                  <c:v>"black_27.jpg"</c:v>
                </c:pt>
                <c:pt idx="27">
                  <c:v>"black_28.jpg"</c:v>
                </c:pt>
                <c:pt idx="28">
                  <c:v>"black_29.jpg"</c:v>
                </c:pt>
                <c:pt idx="29">
                  <c:v>"black_30.jpg"</c:v>
                </c:pt>
                <c:pt idx="30">
                  <c:v>"black_31.jpg"</c:v>
                </c:pt>
                <c:pt idx="31">
                  <c:v>"black_32.jpg"</c:v>
                </c:pt>
                <c:pt idx="32">
                  <c:v>"black_33.jpg"</c:v>
                </c:pt>
                <c:pt idx="33">
                  <c:v>"black_34.jpg"</c:v>
                </c:pt>
                <c:pt idx="34">
                  <c:v>"black_35.jpg"</c:v>
                </c:pt>
                <c:pt idx="35">
                  <c:v>"black_36.jpg"</c:v>
                </c:pt>
                <c:pt idx="36">
                  <c:v>"black_37.jpg"</c:v>
                </c:pt>
                <c:pt idx="37">
                  <c:v>"black_38.jpg"</c:v>
                </c:pt>
                <c:pt idx="38">
                  <c:v>"black_39.jpg"</c:v>
                </c:pt>
                <c:pt idx="39">
                  <c:v>"black_40.jpg"</c:v>
                </c:pt>
                <c:pt idx="40">
                  <c:v>"black_41.jpg"</c:v>
                </c:pt>
                <c:pt idx="41">
                  <c:v>"black_42.jpg"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0</c:v>
                </c:pt>
                <c:pt idx="1">
                  <c:v>2.34375E-2</c:v>
                </c:pt>
                <c:pt idx="2">
                  <c:v>7.8125E-3</c:v>
                </c:pt>
                <c:pt idx="3">
                  <c:v>0</c:v>
                </c:pt>
                <c:pt idx="4">
                  <c:v>2.34375E-2</c:v>
                </c:pt>
                <c:pt idx="5">
                  <c:v>0</c:v>
                </c:pt>
                <c:pt idx="6">
                  <c:v>2.34375E-2</c:v>
                </c:pt>
                <c:pt idx="7">
                  <c:v>3.125E-2</c:v>
                </c:pt>
                <c:pt idx="8">
                  <c:v>4.6875E-2</c:v>
                </c:pt>
                <c:pt idx="9">
                  <c:v>3.90625E-2</c:v>
                </c:pt>
                <c:pt idx="10">
                  <c:v>2.34375E-2</c:v>
                </c:pt>
                <c:pt idx="11">
                  <c:v>2.34375E-2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2.34375E-2</c:v>
                </c:pt>
                <c:pt idx="17">
                  <c:v>0</c:v>
                </c:pt>
                <c:pt idx="18">
                  <c:v>0</c:v>
                </c:pt>
                <c:pt idx="19">
                  <c:v>2.34375E-2</c:v>
                </c:pt>
                <c:pt idx="20">
                  <c:v>0</c:v>
                </c:pt>
                <c:pt idx="21">
                  <c:v>7.8125E-3</c:v>
                </c:pt>
                <c:pt idx="22">
                  <c:v>0</c:v>
                </c:pt>
                <c:pt idx="23">
                  <c:v>2.34375E-2</c:v>
                </c:pt>
                <c:pt idx="24">
                  <c:v>0</c:v>
                </c:pt>
                <c:pt idx="25">
                  <c:v>0</c:v>
                </c:pt>
                <c:pt idx="26">
                  <c:v>1.5625E-2</c:v>
                </c:pt>
                <c:pt idx="27">
                  <c:v>0</c:v>
                </c:pt>
                <c:pt idx="28">
                  <c:v>1.5625E-2</c:v>
                </c:pt>
                <c:pt idx="29">
                  <c:v>0</c:v>
                </c:pt>
                <c:pt idx="30">
                  <c:v>0</c:v>
                </c:pt>
                <c:pt idx="31">
                  <c:v>7.8125E-3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1.5625E-2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1.5625E-2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32-489E-8FCA-4405B70157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7145247"/>
        <c:axId val="1047154815"/>
      </c:lineChart>
      <c:catAx>
        <c:axId val="10471452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7154815"/>
        <c:crosses val="autoZero"/>
        <c:auto val="1"/>
        <c:lblAlgn val="ctr"/>
        <c:lblOffset val="100"/>
        <c:noMultiLvlLbl val="0"/>
      </c:catAx>
      <c:valAx>
        <c:axId val="1047154815"/>
        <c:scaling>
          <c:orientation val="minMax"/>
          <c:max val="7.0000000000000007E-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7145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"black_1.jpg"</c:v>
                </c:pt>
                <c:pt idx="1">
                  <c:v>"black_2.jpg"</c:v>
                </c:pt>
                <c:pt idx="2">
                  <c:v>"black_3.jpg"</c:v>
                </c:pt>
                <c:pt idx="3">
                  <c:v>"black_4.jpg"</c:v>
                </c:pt>
                <c:pt idx="4">
                  <c:v>"black_5.jpg"</c:v>
                </c:pt>
                <c:pt idx="5">
                  <c:v>"black_6.jpg"</c:v>
                </c:pt>
                <c:pt idx="6">
                  <c:v>"black_7.jpg"</c:v>
                </c:pt>
                <c:pt idx="7">
                  <c:v>"black_8.jpg"</c:v>
                </c:pt>
                <c:pt idx="8">
                  <c:v>"black_9.jpg"</c:v>
                </c:pt>
                <c:pt idx="9">
                  <c:v>"black_10.jpg"</c:v>
                </c:pt>
                <c:pt idx="10">
                  <c:v>"black_11.jpg"</c:v>
                </c:pt>
                <c:pt idx="11">
                  <c:v>"black_12.jpg"</c:v>
                </c:pt>
                <c:pt idx="12">
                  <c:v>"black_13.jpg"</c:v>
                </c:pt>
                <c:pt idx="13">
                  <c:v>"black_14.jpg"</c:v>
                </c:pt>
                <c:pt idx="14">
                  <c:v>"black_15.jpg"</c:v>
                </c:pt>
                <c:pt idx="15">
                  <c:v>"black_16.jpg"</c:v>
                </c:pt>
                <c:pt idx="16">
                  <c:v>"black_17.jpg"</c:v>
                </c:pt>
                <c:pt idx="17">
                  <c:v>"black_18.jpg"</c:v>
                </c:pt>
                <c:pt idx="18">
                  <c:v>"black_19.jpg"</c:v>
                </c:pt>
                <c:pt idx="19">
                  <c:v>"black_20.jpg"</c:v>
                </c:pt>
                <c:pt idx="20">
                  <c:v>"black_21.jpg"</c:v>
                </c:pt>
                <c:pt idx="21">
                  <c:v>"black_22.jpg"</c:v>
                </c:pt>
                <c:pt idx="22">
                  <c:v>"black_23.jpg"</c:v>
                </c:pt>
                <c:pt idx="23">
                  <c:v>"black_24.jpg"</c:v>
                </c:pt>
                <c:pt idx="24">
                  <c:v>"black_25.jpg"</c:v>
                </c:pt>
                <c:pt idx="25">
                  <c:v>"black_26.jpg"</c:v>
                </c:pt>
                <c:pt idx="26">
                  <c:v>"black_27.jpg"</c:v>
                </c:pt>
                <c:pt idx="27">
                  <c:v>"black_28.jpg"</c:v>
                </c:pt>
                <c:pt idx="28">
                  <c:v>"black_29.jpg"</c:v>
                </c:pt>
                <c:pt idx="29">
                  <c:v>"black_30.jpg"</c:v>
                </c:pt>
                <c:pt idx="30">
                  <c:v>"black_31.jpg"</c:v>
                </c:pt>
                <c:pt idx="31">
                  <c:v>"black_32.jpg"</c:v>
                </c:pt>
                <c:pt idx="32">
                  <c:v>"black_33.jpg"</c:v>
                </c:pt>
                <c:pt idx="33">
                  <c:v>"black_34.jpg"</c:v>
                </c:pt>
                <c:pt idx="34">
                  <c:v>"black_35.jpg"</c:v>
                </c:pt>
                <c:pt idx="35">
                  <c:v>"black_36.jpg"</c:v>
                </c:pt>
                <c:pt idx="36">
                  <c:v>"black_37.jpg"</c:v>
                </c:pt>
                <c:pt idx="37">
                  <c:v>"black_38.jpg"</c:v>
                </c:pt>
                <c:pt idx="38">
                  <c:v>"black_39.jpg"</c:v>
                </c:pt>
                <c:pt idx="39">
                  <c:v>"black_40.jpg"</c:v>
                </c:pt>
                <c:pt idx="40">
                  <c:v>"black_41.jpg"</c:v>
                </c:pt>
                <c:pt idx="41">
                  <c:v>"black_42.jpg"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1.5625E-2</c:v>
                </c:pt>
                <c:pt idx="5">
                  <c:v>1.5625E-2</c:v>
                </c:pt>
                <c:pt idx="6">
                  <c:v>1.5625E-2</c:v>
                </c:pt>
                <c:pt idx="7">
                  <c:v>1.5625E-2</c:v>
                </c:pt>
                <c:pt idx="8">
                  <c:v>1.5625E-2</c:v>
                </c:pt>
                <c:pt idx="9">
                  <c:v>1.5625E-2</c:v>
                </c:pt>
                <c:pt idx="10">
                  <c:v>1.5625E-2</c:v>
                </c:pt>
                <c:pt idx="11">
                  <c:v>1.5625E-2</c:v>
                </c:pt>
                <c:pt idx="12">
                  <c:v>1.5625E-2</c:v>
                </c:pt>
                <c:pt idx="13">
                  <c:v>1.5625E-2</c:v>
                </c:pt>
                <c:pt idx="14">
                  <c:v>1.5625E-2</c:v>
                </c:pt>
                <c:pt idx="15">
                  <c:v>1.5625E-2</c:v>
                </c:pt>
                <c:pt idx="16">
                  <c:v>1.5625E-2</c:v>
                </c:pt>
                <c:pt idx="17">
                  <c:v>1.5625E-2</c:v>
                </c:pt>
                <c:pt idx="18">
                  <c:v>1.5625E-2</c:v>
                </c:pt>
                <c:pt idx="19">
                  <c:v>1.5625E-2</c:v>
                </c:pt>
                <c:pt idx="20">
                  <c:v>1.5625E-2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A7-4667-A6C7-C620D2C580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2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"black_1.jpg"</c:v>
                </c:pt>
                <c:pt idx="1">
                  <c:v>"black_2.jpg"</c:v>
                </c:pt>
                <c:pt idx="2">
                  <c:v>"black_3.jpg"</c:v>
                </c:pt>
                <c:pt idx="3">
                  <c:v>"black_4.jpg"</c:v>
                </c:pt>
                <c:pt idx="4">
                  <c:v>"black_5.jpg"</c:v>
                </c:pt>
                <c:pt idx="5">
                  <c:v>"black_6.jpg"</c:v>
                </c:pt>
                <c:pt idx="6">
                  <c:v>"black_7.jpg"</c:v>
                </c:pt>
                <c:pt idx="7">
                  <c:v>"black_8.jpg"</c:v>
                </c:pt>
                <c:pt idx="8">
                  <c:v>"black_9.jpg"</c:v>
                </c:pt>
                <c:pt idx="9">
                  <c:v>"black_10.jpg"</c:v>
                </c:pt>
                <c:pt idx="10">
                  <c:v>"black_11.jpg"</c:v>
                </c:pt>
                <c:pt idx="11">
                  <c:v>"black_12.jpg"</c:v>
                </c:pt>
                <c:pt idx="12">
                  <c:v>"black_13.jpg"</c:v>
                </c:pt>
                <c:pt idx="13">
                  <c:v>"black_14.jpg"</c:v>
                </c:pt>
                <c:pt idx="14">
                  <c:v>"black_15.jpg"</c:v>
                </c:pt>
                <c:pt idx="15">
                  <c:v>"black_16.jpg"</c:v>
                </c:pt>
                <c:pt idx="16">
                  <c:v>"black_17.jpg"</c:v>
                </c:pt>
                <c:pt idx="17">
                  <c:v>"black_18.jpg"</c:v>
                </c:pt>
                <c:pt idx="18">
                  <c:v>"black_19.jpg"</c:v>
                </c:pt>
                <c:pt idx="19">
                  <c:v>"black_20.jpg"</c:v>
                </c:pt>
                <c:pt idx="20">
                  <c:v>"black_21.jpg"</c:v>
                </c:pt>
                <c:pt idx="21">
                  <c:v>"black_22.jpg"</c:v>
                </c:pt>
                <c:pt idx="22">
                  <c:v>"black_23.jpg"</c:v>
                </c:pt>
                <c:pt idx="23">
                  <c:v>"black_24.jpg"</c:v>
                </c:pt>
                <c:pt idx="24">
                  <c:v>"black_25.jpg"</c:v>
                </c:pt>
                <c:pt idx="25">
                  <c:v>"black_26.jpg"</c:v>
                </c:pt>
                <c:pt idx="26">
                  <c:v>"black_27.jpg"</c:v>
                </c:pt>
                <c:pt idx="27">
                  <c:v>"black_28.jpg"</c:v>
                </c:pt>
                <c:pt idx="28">
                  <c:v>"black_29.jpg"</c:v>
                </c:pt>
                <c:pt idx="29">
                  <c:v>"black_30.jpg"</c:v>
                </c:pt>
                <c:pt idx="30">
                  <c:v>"black_31.jpg"</c:v>
                </c:pt>
                <c:pt idx="31">
                  <c:v>"black_32.jpg"</c:v>
                </c:pt>
                <c:pt idx="32">
                  <c:v>"black_33.jpg"</c:v>
                </c:pt>
                <c:pt idx="33">
                  <c:v>"black_34.jpg"</c:v>
                </c:pt>
                <c:pt idx="34">
                  <c:v>"black_35.jpg"</c:v>
                </c:pt>
                <c:pt idx="35">
                  <c:v>"black_36.jpg"</c:v>
                </c:pt>
                <c:pt idx="36">
                  <c:v>"black_37.jpg"</c:v>
                </c:pt>
                <c:pt idx="37">
                  <c:v>"black_38.jpg"</c:v>
                </c:pt>
                <c:pt idx="38">
                  <c:v>"black_39.jpg"</c:v>
                </c:pt>
                <c:pt idx="39">
                  <c:v>"black_40.jpg"</c:v>
                </c:pt>
                <c:pt idx="40">
                  <c:v>"black_41.jpg"</c:v>
                </c:pt>
                <c:pt idx="41">
                  <c:v>"black_42.jpg"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F31-44E9-92CA-E770ACE863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"664e1ea0193db_noisy_image_1_1.jpg"</c:v>
                </c:pt>
                <c:pt idx="1">
                  <c:v>"noisy_image_1_1.jpg"</c:v>
                </c:pt>
                <c:pt idx="2">
                  <c:v>"black_chb.jpg"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0.15625</c:v>
                </c:pt>
                <c:pt idx="1">
                  <c:v>0.15625</c:v>
                </c:pt>
                <c:pt idx="2">
                  <c:v>0.140625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AF-408D-89ED-A9DD9AEA94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2571792"/>
        <c:axId val="422572208"/>
      </c:lineChart>
      <c:catAx>
        <c:axId val="4225717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22572208"/>
        <c:crosses val="autoZero"/>
        <c:auto val="1"/>
        <c:lblAlgn val="ctr"/>
        <c:lblOffset val="100"/>
        <c:noMultiLvlLbl val="0"/>
      </c:catAx>
      <c:valAx>
        <c:axId val="422572208"/>
        <c:scaling>
          <c:orientation val="minMax"/>
          <c:max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22571792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"664e1ea0193db_noisy_image_1_1.jpg"</c:v>
                </c:pt>
                <c:pt idx="1">
                  <c:v>"noisy_image_1_1.jpg"</c:v>
                </c:pt>
                <c:pt idx="2">
                  <c:v>"black_chb.jpg"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0.234375</c:v>
                </c:pt>
                <c:pt idx="1">
                  <c:v>0.234375</c:v>
                </c:pt>
                <c:pt idx="2">
                  <c:v>0.234375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45-4787-BE0F-EB1CA5BBD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736336"/>
        <c:axId val="168738832"/>
      </c:lineChart>
      <c:catAx>
        <c:axId val="168736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738832"/>
        <c:crosses val="autoZero"/>
        <c:auto val="1"/>
        <c:lblAlgn val="ctr"/>
        <c:lblOffset val="100"/>
        <c:noMultiLvlLbl val="0"/>
      </c:catAx>
      <c:valAx>
        <c:axId val="168738832"/>
        <c:scaling>
          <c:orientation val="minMax"/>
          <c:max val="0.2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736336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"664e1ea0193db_noisy_image_1_1.jpg"</c:v>
                </c:pt>
                <c:pt idx="1">
                  <c:v>"noisy_image_1_1.jpg"</c:v>
                </c:pt>
                <c:pt idx="2">
                  <c:v>"black_chb.jpg"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0.46875</c:v>
                </c:pt>
                <c:pt idx="1">
                  <c:v>0.46875</c:v>
                </c:pt>
                <c:pt idx="2">
                  <c:v>0.46875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A61-4996-B04F-2352E98C59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736336"/>
        <c:axId val="168738832"/>
      </c:lineChart>
      <c:catAx>
        <c:axId val="168736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738832"/>
        <c:crosses val="autoZero"/>
        <c:auto val="1"/>
        <c:lblAlgn val="ctr"/>
        <c:lblOffset val="100"/>
        <c:noMultiLvlLbl val="0"/>
      </c:catAx>
      <c:valAx>
        <c:axId val="168738832"/>
        <c:scaling>
          <c:orientation val="minMax"/>
          <c:max val="0.5"/>
          <c:min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736336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"664e1ea0193db_noisy_image_1_1.jpg"</c:v>
                </c:pt>
                <c:pt idx="1">
                  <c:v>"noisy_image_1_1.jpg"</c:v>
                </c:pt>
                <c:pt idx="2">
                  <c:v>"black_chb.jpg"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0.265625</c:v>
                </c:pt>
                <c:pt idx="1">
                  <c:v>0.265625</c:v>
                </c:pt>
                <c:pt idx="2">
                  <c:v>0.2734375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03-499D-B312-0A69168F1C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736336"/>
        <c:axId val="168738832"/>
      </c:lineChart>
      <c:catAx>
        <c:axId val="168736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738832"/>
        <c:crosses val="autoZero"/>
        <c:auto val="1"/>
        <c:lblAlgn val="ctr"/>
        <c:lblOffset val="100"/>
        <c:noMultiLvlLbl val="0"/>
      </c:catAx>
      <c:valAx>
        <c:axId val="168738832"/>
        <c:scaling>
          <c:orientation val="minMax"/>
          <c:max val="0.4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736336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cap="all" baseline="0" dirty="0">
                <a:effectLst/>
              </a:rPr>
              <a:t>low-quality</a:t>
            </a:r>
            <a:r>
              <a:rPr lang="en-US" baseline="0" dirty="0"/>
              <a:t> PHOTOS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"red_fred_1.jpg"</c:v>
                </c:pt>
                <c:pt idx="1">
                  <c:v>"red_fred_2.jpg"</c:v>
                </c:pt>
                <c:pt idx="2">
                  <c:v>"red_fred_3.jpg"</c:v>
                </c:pt>
                <c:pt idx="3">
                  <c:v>"red_fred_4.jpg"</c:v>
                </c:pt>
                <c:pt idx="4">
                  <c:v>"red_fred_5.jpg"</c:v>
                </c:pt>
                <c:pt idx="5">
                  <c:v>"red_fred_6.jpg"</c:v>
                </c:pt>
                <c:pt idx="6">
                  <c:v>"red_fred_7.jpg"</c:v>
                </c:pt>
                <c:pt idx="7">
                  <c:v>"red_fred_8.jpg"</c:v>
                </c:pt>
                <c:pt idx="8">
                  <c:v>"red_fred_9.jpg"</c:v>
                </c:pt>
                <c:pt idx="9">
                  <c:v>"red_fred_10.jpg"</c:v>
                </c:pt>
                <c:pt idx="10">
                  <c:v>"red_fred_11.jpg"</c:v>
                </c:pt>
                <c:pt idx="11">
                  <c:v>"red_fred_12.jpg"</c:v>
                </c:pt>
                <c:pt idx="12">
                  <c:v>"red_fred_13.jpg"</c:v>
                </c:pt>
                <c:pt idx="13">
                  <c:v>"red_fred_14.jpg"</c:v>
                </c:pt>
                <c:pt idx="14">
                  <c:v>"red_fred_15.jpg"</c:v>
                </c:pt>
                <c:pt idx="15">
                  <c:v>"red_fred_16.jpg"</c:v>
                </c:pt>
                <c:pt idx="16">
                  <c:v>"red_fred_17.jpg"</c:v>
                </c:pt>
                <c:pt idx="17">
                  <c:v>"red_fred_18.jpg"</c:v>
                </c:pt>
                <c:pt idx="18">
                  <c:v>"red_fred_19.jpg"</c:v>
                </c:pt>
                <c:pt idx="19">
                  <c:v>"red_fred_20.jpg"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1.0124075999999999E-2</c:v>
                </c:pt>
                <c:pt idx="1">
                  <c:v>7.6173300000000003E-3</c:v>
                </c:pt>
                <c:pt idx="2">
                  <c:v>7.5235700000000003E-3</c:v>
                </c:pt>
                <c:pt idx="3">
                  <c:v>7.7089699999999999E-3</c:v>
                </c:pt>
                <c:pt idx="4">
                  <c:v>6.6584010000000004E-3</c:v>
                </c:pt>
                <c:pt idx="5">
                  <c:v>6.9807070000000001E-3</c:v>
                </c:pt>
                <c:pt idx="6">
                  <c:v>6.2893460000000003E-3</c:v>
                </c:pt>
                <c:pt idx="7">
                  <c:v>7.1674629999999998E-3</c:v>
                </c:pt>
                <c:pt idx="8">
                  <c:v>6.3243680000000004E-3</c:v>
                </c:pt>
                <c:pt idx="9">
                  <c:v>6.7775880000000002E-3</c:v>
                </c:pt>
                <c:pt idx="10">
                  <c:v>7.4520990000000002E-3</c:v>
                </c:pt>
                <c:pt idx="11">
                  <c:v>6.8922380000000002E-3</c:v>
                </c:pt>
                <c:pt idx="12">
                  <c:v>6.000516E-3</c:v>
                </c:pt>
                <c:pt idx="13">
                  <c:v>6.2953100000000001E-3</c:v>
                </c:pt>
                <c:pt idx="14">
                  <c:v>6.1399619999999997E-3</c:v>
                </c:pt>
                <c:pt idx="15">
                  <c:v>6.9173419999999999E-3</c:v>
                </c:pt>
                <c:pt idx="16">
                  <c:v>5.5462000000000003E-3</c:v>
                </c:pt>
                <c:pt idx="17">
                  <c:v>6.2486089999999996E-3</c:v>
                </c:pt>
                <c:pt idx="18">
                  <c:v>6.1493959999999997E-3</c:v>
                </c:pt>
                <c:pt idx="19">
                  <c:v>6.4745999999999996E-3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F9-49CA-818F-58E09E35B4F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"red_fred_1.jpg"</c:v>
                </c:pt>
                <c:pt idx="1">
                  <c:v>"red_fred_2.jpg"</c:v>
                </c:pt>
                <c:pt idx="2">
                  <c:v>"red_fred_3.jpg"</c:v>
                </c:pt>
                <c:pt idx="3">
                  <c:v>"red_fred_4.jpg"</c:v>
                </c:pt>
                <c:pt idx="4">
                  <c:v>"red_fred_5.jpg"</c:v>
                </c:pt>
                <c:pt idx="5">
                  <c:v>"red_fred_6.jpg"</c:v>
                </c:pt>
                <c:pt idx="6">
                  <c:v>"red_fred_7.jpg"</c:v>
                </c:pt>
                <c:pt idx="7">
                  <c:v>"red_fred_8.jpg"</c:v>
                </c:pt>
                <c:pt idx="8">
                  <c:v>"red_fred_9.jpg"</c:v>
                </c:pt>
                <c:pt idx="9">
                  <c:v>"red_fred_10.jpg"</c:v>
                </c:pt>
                <c:pt idx="10">
                  <c:v>"red_fred_11.jpg"</c:v>
                </c:pt>
                <c:pt idx="11">
                  <c:v>"red_fred_12.jpg"</c:v>
                </c:pt>
                <c:pt idx="12">
                  <c:v>"red_fred_13.jpg"</c:v>
                </c:pt>
                <c:pt idx="13">
                  <c:v>"red_fred_14.jpg"</c:v>
                </c:pt>
                <c:pt idx="14">
                  <c:v>"red_fred_15.jpg"</c:v>
                </c:pt>
                <c:pt idx="15">
                  <c:v>"red_fred_16.jpg"</c:v>
                </c:pt>
                <c:pt idx="16">
                  <c:v>"red_fred_17.jpg"</c:v>
                </c:pt>
                <c:pt idx="17">
                  <c:v>"red_fred_18.jpg"</c:v>
                </c:pt>
                <c:pt idx="18">
                  <c:v>"red_fred_19.jpg"</c:v>
                </c:pt>
                <c:pt idx="19">
                  <c:v>"red_fred_20.jpg"</c:v>
                </c:pt>
              </c:strCache>
            </c:strRef>
          </c:cat>
          <c:val>
            <c:numRef>
              <c:f>Лист1!$C$2:$C$21</c:f>
              <c:numCache>
                <c:formatCode>General</c:formatCode>
                <c:ptCount val="20"/>
                <c:pt idx="0">
                  <c:v>8.3357239999999992E-3</c:v>
                </c:pt>
                <c:pt idx="1">
                  <c:v>8.5267169999999996E-3</c:v>
                </c:pt>
                <c:pt idx="2">
                  <c:v>7.1723899999999998E-3</c:v>
                </c:pt>
                <c:pt idx="3">
                  <c:v>7.6271810000000002E-3</c:v>
                </c:pt>
                <c:pt idx="4">
                  <c:v>6.3648669999999997E-3</c:v>
                </c:pt>
                <c:pt idx="5">
                  <c:v>6.7218349999999998E-3</c:v>
                </c:pt>
                <c:pt idx="6">
                  <c:v>5.3004569999999997E-3</c:v>
                </c:pt>
                <c:pt idx="7">
                  <c:v>5.8322879999999997E-3</c:v>
                </c:pt>
                <c:pt idx="8">
                  <c:v>4.749563E-3</c:v>
                </c:pt>
                <c:pt idx="9">
                  <c:v>5.9280770000000003E-3</c:v>
                </c:pt>
                <c:pt idx="10">
                  <c:v>5.2069919999999997E-3</c:v>
                </c:pt>
                <c:pt idx="11">
                  <c:v>5.627707E-3</c:v>
                </c:pt>
                <c:pt idx="12">
                  <c:v>4.8009649999999999E-3</c:v>
                </c:pt>
                <c:pt idx="13">
                  <c:v>6.5809500000000003E-3</c:v>
                </c:pt>
                <c:pt idx="14">
                  <c:v>4.9509910000000001E-3</c:v>
                </c:pt>
                <c:pt idx="15">
                  <c:v>5.5447150000000004E-3</c:v>
                </c:pt>
                <c:pt idx="16">
                  <c:v>6.7401290000000001E-3</c:v>
                </c:pt>
                <c:pt idx="17">
                  <c:v>4.2311509999999998E-3</c:v>
                </c:pt>
                <c:pt idx="18">
                  <c:v>4.8744010000000004E-3</c:v>
                </c:pt>
                <c:pt idx="19">
                  <c:v>4.4724200000000004E-3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F9-49CA-818F-58E09E35B4FB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"red_fred_1.jpg"</c:v>
                </c:pt>
                <c:pt idx="1">
                  <c:v>"red_fred_2.jpg"</c:v>
                </c:pt>
                <c:pt idx="2">
                  <c:v>"red_fred_3.jpg"</c:v>
                </c:pt>
                <c:pt idx="3">
                  <c:v>"red_fred_4.jpg"</c:v>
                </c:pt>
                <c:pt idx="4">
                  <c:v>"red_fred_5.jpg"</c:v>
                </c:pt>
                <c:pt idx="5">
                  <c:v>"red_fred_6.jpg"</c:v>
                </c:pt>
                <c:pt idx="6">
                  <c:v>"red_fred_7.jpg"</c:v>
                </c:pt>
                <c:pt idx="7">
                  <c:v>"red_fred_8.jpg"</c:v>
                </c:pt>
                <c:pt idx="8">
                  <c:v>"red_fred_9.jpg"</c:v>
                </c:pt>
                <c:pt idx="9">
                  <c:v>"red_fred_10.jpg"</c:v>
                </c:pt>
                <c:pt idx="10">
                  <c:v>"red_fred_11.jpg"</c:v>
                </c:pt>
                <c:pt idx="11">
                  <c:v>"red_fred_12.jpg"</c:v>
                </c:pt>
                <c:pt idx="12">
                  <c:v>"red_fred_13.jpg"</c:v>
                </c:pt>
                <c:pt idx="13">
                  <c:v>"red_fred_14.jpg"</c:v>
                </c:pt>
                <c:pt idx="14">
                  <c:v>"red_fred_15.jpg"</c:v>
                </c:pt>
                <c:pt idx="15">
                  <c:v>"red_fred_16.jpg"</c:v>
                </c:pt>
                <c:pt idx="16">
                  <c:v>"red_fred_17.jpg"</c:v>
                </c:pt>
                <c:pt idx="17">
                  <c:v>"red_fred_18.jpg"</c:v>
                </c:pt>
                <c:pt idx="18">
                  <c:v>"red_fred_19.jpg"</c:v>
                </c:pt>
                <c:pt idx="19">
                  <c:v>"red_fred_20.jpg"</c:v>
                </c:pt>
              </c:strCache>
            </c:strRef>
          </c:cat>
          <c:val>
            <c:numRef>
              <c:f>Лист1!$D$2:$D$21</c:f>
              <c:numCache>
                <c:formatCode>General</c:formatCode>
                <c:ptCount val="20"/>
                <c:pt idx="0">
                  <c:v>0</c:v>
                </c:pt>
                <c:pt idx="1">
                  <c:v>1.5626999999999999E-2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1.5622E-2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1.5628E-2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1.5633000000000001E-2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3F9-49CA-818F-58E09E35B4FB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"red_fred_1.jpg"</c:v>
                </c:pt>
                <c:pt idx="1">
                  <c:v>"red_fred_2.jpg"</c:v>
                </c:pt>
                <c:pt idx="2">
                  <c:v>"red_fred_3.jpg"</c:v>
                </c:pt>
                <c:pt idx="3">
                  <c:v>"red_fred_4.jpg"</c:v>
                </c:pt>
                <c:pt idx="4">
                  <c:v>"red_fred_5.jpg"</c:v>
                </c:pt>
                <c:pt idx="5">
                  <c:v>"red_fred_6.jpg"</c:v>
                </c:pt>
                <c:pt idx="6">
                  <c:v>"red_fred_7.jpg"</c:v>
                </c:pt>
                <c:pt idx="7">
                  <c:v>"red_fred_8.jpg"</c:v>
                </c:pt>
                <c:pt idx="8">
                  <c:v>"red_fred_9.jpg"</c:v>
                </c:pt>
                <c:pt idx="9">
                  <c:v>"red_fred_10.jpg"</c:v>
                </c:pt>
                <c:pt idx="10">
                  <c:v>"red_fred_11.jpg"</c:v>
                </c:pt>
                <c:pt idx="11">
                  <c:v>"red_fred_12.jpg"</c:v>
                </c:pt>
                <c:pt idx="12">
                  <c:v>"red_fred_13.jpg"</c:v>
                </c:pt>
                <c:pt idx="13">
                  <c:v>"red_fred_14.jpg"</c:v>
                </c:pt>
                <c:pt idx="14">
                  <c:v>"red_fred_15.jpg"</c:v>
                </c:pt>
                <c:pt idx="15">
                  <c:v>"red_fred_16.jpg"</c:v>
                </c:pt>
                <c:pt idx="16">
                  <c:v>"red_fred_17.jpg"</c:v>
                </c:pt>
                <c:pt idx="17">
                  <c:v>"red_fred_18.jpg"</c:v>
                </c:pt>
                <c:pt idx="18">
                  <c:v>"red_fred_19.jpg"</c:v>
                </c:pt>
                <c:pt idx="19">
                  <c:v>"red_fred_20.jpg"</c:v>
                </c:pt>
              </c:strCache>
            </c:strRef>
          </c:cat>
          <c:val>
            <c:numRef>
              <c:f>Лист1!$E$2:$E$21</c:f>
              <c:numCache>
                <c:formatCode>General</c:formatCode>
                <c:ptCount val="20"/>
                <c:pt idx="0">
                  <c:v>0</c:v>
                </c:pt>
                <c:pt idx="1">
                  <c:v>1.5624000000000001E-2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1.5624000000000001E-2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1.5625E-2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1.5625E-2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3F9-49CA-818F-58E09E35B4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171088"/>
        <c:axId val="991191472"/>
      </c:lineChart>
      <c:catAx>
        <c:axId val="99117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1191472"/>
        <c:crosses val="autoZero"/>
        <c:auto val="1"/>
        <c:lblAlgn val="ctr"/>
        <c:lblOffset val="100"/>
        <c:noMultiLvlLbl val="0"/>
      </c:catAx>
      <c:valAx>
        <c:axId val="991191472"/>
        <c:scaling>
          <c:orientation val="minMax"/>
          <c:max val="1.600000000000000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1171088"/>
        <c:crosses val="autoZero"/>
        <c:crossBetween val="between"/>
        <c:majorUnit val="2.0000000000000005E-3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LOW</a:t>
            </a:r>
            <a:r>
              <a:rPr lang="en-US" baseline="0" dirty="0"/>
              <a:t> PHOTOS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"black_1.jpg"</c:v>
                </c:pt>
                <c:pt idx="1">
                  <c:v>"black_2.jpg"</c:v>
                </c:pt>
                <c:pt idx="2">
                  <c:v>"black_3.jpg"</c:v>
                </c:pt>
                <c:pt idx="3">
                  <c:v>"black_4.jpg"</c:v>
                </c:pt>
                <c:pt idx="4">
                  <c:v>"black_5.jpg"</c:v>
                </c:pt>
                <c:pt idx="5">
                  <c:v>"black_6.jpg"</c:v>
                </c:pt>
                <c:pt idx="6">
                  <c:v>"black_7.jpg"</c:v>
                </c:pt>
                <c:pt idx="7">
                  <c:v>"black_8.jpg"</c:v>
                </c:pt>
                <c:pt idx="8">
                  <c:v>"black_9.jpg"</c:v>
                </c:pt>
                <c:pt idx="9">
                  <c:v>"black_10.jpg"</c:v>
                </c:pt>
                <c:pt idx="10">
                  <c:v>"black_11.jpg"</c:v>
                </c:pt>
                <c:pt idx="11">
                  <c:v>"black_12.jpg"</c:v>
                </c:pt>
                <c:pt idx="12">
                  <c:v>"black_13.jpg"</c:v>
                </c:pt>
                <c:pt idx="13">
                  <c:v>"black_14.jpg"</c:v>
                </c:pt>
                <c:pt idx="14">
                  <c:v>"black_15.jpg"</c:v>
                </c:pt>
                <c:pt idx="15">
                  <c:v>"black_16.jpg"</c:v>
                </c:pt>
                <c:pt idx="16">
                  <c:v>"black_17.jpg"</c:v>
                </c:pt>
                <c:pt idx="17">
                  <c:v>"black_18.jpg"</c:v>
                </c:pt>
                <c:pt idx="18">
                  <c:v>"black_19.jpg"</c:v>
                </c:pt>
                <c:pt idx="19">
                  <c:v>"black_20.jpg"</c:v>
                </c:pt>
                <c:pt idx="20">
                  <c:v>"black_21.jpg"</c:v>
                </c:pt>
                <c:pt idx="21">
                  <c:v>"black_22.jpg"</c:v>
                </c:pt>
                <c:pt idx="22">
                  <c:v>"black_23.jpg"</c:v>
                </c:pt>
                <c:pt idx="23">
                  <c:v>"black_24.jpg"</c:v>
                </c:pt>
                <c:pt idx="24">
                  <c:v>"black_25.jpg"</c:v>
                </c:pt>
                <c:pt idx="25">
                  <c:v>"black_26.jpg"</c:v>
                </c:pt>
                <c:pt idx="26">
                  <c:v>"black_27.jpg"</c:v>
                </c:pt>
                <c:pt idx="27">
                  <c:v>"black_28.jpg"</c:v>
                </c:pt>
                <c:pt idx="28">
                  <c:v>"black_29.jpg"</c:v>
                </c:pt>
                <c:pt idx="29">
                  <c:v>"black_30.jpg"</c:v>
                </c:pt>
                <c:pt idx="30">
                  <c:v>"black_31.jpg"</c:v>
                </c:pt>
                <c:pt idx="31">
                  <c:v>"black_32.jpg"</c:v>
                </c:pt>
                <c:pt idx="32">
                  <c:v>"black_33.jpg"</c:v>
                </c:pt>
                <c:pt idx="33">
                  <c:v>"black_34.jpg"</c:v>
                </c:pt>
                <c:pt idx="34">
                  <c:v>"black_35.jpg"</c:v>
                </c:pt>
                <c:pt idx="35">
                  <c:v>"black_36.jpg"</c:v>
                </c:pt>
                <c:pt idx="36">
                  <c:v>"black_37.jpg"</c:v>
                </c:pt>
                <c:pt idx="37">
                  <c:v>"black_38.jpg"</c:v>
                </c:pt>
                <c:pt idx="38">
                  <c:v>"black_39.jpg"</c:v>
                </c:pt>
                <c:pt idx="39">
                  <c:v>"black_40.jpg"</c:v>
                </c:pt>
                <c:pt idx="40">
                  <c:v>"black_41.jpg"</c:v>
                </c:pt>
                <c:pt idx="41">
                  <c:v>"black_42.jpg"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4.2679609999999998E-3</c:v>
                </c:pt>
                <c:pt idx="1">
                  <c:v>4.4601340000000001E-3</c:v>
                </c:pt>
                <c:pt idx="2">
                  <c:v>4.1950490000000002E-3</c:v>
                </c:pt>
                <c:pt idx="3">
                  <c:v>4.2586789999999996E-3</c:v>
                </c:pt>
                <c:pt idx="4">
                  <c:v>5.1438380000000004E-3</c:v>
                </c:pt>
                <c:pt idx="5">
                  <c:v>5.6562959999999999E-3</c:v>
                </c:pt>
                <c:pt idx="6">
                  <c:v>7.7885690000000004E-3</c:v>
                </c:pt>
                <c:pt idx="7">
                  <c:v>6.5793800000000001E-3</c:v>
                </c:pt>
                <c:pt idx="8">
                  <c:v>5.0728149999999996E-3</c:v>
                </c:pt>
                <c:pt idx="9">
                  <c:v>6.5559210000000001E-3</c:v>
                </c:pt>
                <c:pt idx="10">
                  <c:v>6.0078600000000003E-3</c:v>
                </c:pt>
                <c:pt idx="11">
                  <c:v>5.4906709999999999E-3</c:v>
                </c:pt>
                <c:pt idx="12">
                  <c:v>5.5457529999999996E-3</c:v>
                </c:pt>
                <c:pt idx="13">
                  <c:v>5.3375690000000003E-3</c:v>
                </c:pt>
                <c:pt idx="14">
                  <c:v>4.6000579999999998E-3</c:v>
                </c:pt>
                <c:pt idx="15">
                  <c:v>5.0059350000000004E-3</c:v>
                </c:pt>
                <c:pt idx="16">
                  <c:v>5.3987540000000004E-3</c:v>
                </c:pt>
                <c:pt idx="17">
                  <c:v>5.816898E-3</c:v>
                </c:pt>
                <c:pt idx="18">
                  <c:v>5.8895889999999998E-3</c:v>
                </c:pt>
                <c:pt idx="19">
                  <c:v>4.9195929999999999E-3</c:v>
                </c:pt>
                <c:pt idx="20">
                  <c:v>5.4879159999999998E-3</c:v>
                </c:pt>
                <c:pt idx="21">
                  <c:v>6.0725559999999998E-3</c:v>
                </c:pt>
                <c:pt idx="22">
                  <c:v>6.0654400000000001E-3</c:v>
                </c:pt>
                <c:pt idx="23">
                  <c:v>5.3745340000000003E-3</c:v>
                </c:pt>
                <c:pt idx="24">
                  <c:v>5.7410639999999997E-3</c:v>
                </c:pt>
                <c:pt idx="25">
                  <c:v>5.2595539999999996E-3</c:v>
                </c:pt>
                <c:pt idx="26">
                  <c:v>5.76093E-3</c:v>
                </c:pt>
                <c:pt idx="27">
                  <c:v>5.8001199999999998E-3</c:v>
                </c:pt>
                <c:pt idx="28">
                  <c:v>5.3561670000000002E-3</c:v>
                </c:pt>
                <c:pt idx="29">
                  <c:v>4.4450929999999998E-3</c:v>
                </c:pt>
                <c:pt idx="30">
                  <c:v>5.2130939999999997E-3</c:v>
                </c:pt>
                <c:pt idx="31">
                  <c:v>5.0894249999999999E-3</c:v>
                </c:pt>
                <c:pt idx="32">
                  <c:v>5.0880839999999997E-3</c:v>
                </c:pt>
                <c:pt idx="33">
                  <c:v>5.2854219999999997E-3</c:v>
                </c:pt>
                <c:pt idx="34">
                  <c:v>5.0187579999999999E-3</c:v>
                </c:pt>
                <c:pt idx="35">
                  <c:v>4.3010449999999999E-3</c:v>
                </c:pt>
                <c:pt idx="36">
                  <c:v>5.2252389999999996E-3</c:v>
                </c:pt>
                <c:pt idx="37">
                  <c:v>5.5793509999999998E-3</c:v>
                </c:pt>
                <c:pt idx="38">
                  <c:v>5.223203E-3</c:v>
                </c:pt>
                <c:pt idx="39">
                  <c:v>5.14826E-3</c:v>
                </c:pt>
                <c:pt idx="40">
                  <c:v>4.4953019999999996E-3</c:v>
                </c:pt>
                <c:pt idx="41">
                  <c:v>5.6678370000000002E-3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74-437A-95C6-B8D5CD565AB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"black_1.jpg"</c:v>
                </c:pt>
                <c:pt idx="1">
                  <c:v>"black_2.jpg"</c:v>
                </c:pt>
                <c:pt idx="2">
                  <c:v>"black_3.jpg"</c:v>
                </c:pt>
                <c:pt idx="3">
                  <c:v>"black_4.jpg"</c:v>
                </c:pt>
                <c:pt idx="4">
                  <c:v>"black_5.jpg"</c:v>
                </c:pt>
                <c:pt idx="5">
                  <c:v>"black_6.jpg"</c:v>
                </c:pt>
                <c:pt idx="6">
                  <c:v>"black_7.jpg"</c:v>
                </c:pt>
                <c:pt idx="7">
                  <c:v>"black_8.jpg"</c:v>
                </c:pt>
                <c:pt idx="8">
                  <c:v>"black_9.jpg"</c:v>
                </c:pt>
                <c:pt idx="9">
                  <c:v>"black_10.jpg"</c:v>
                </c:pt>
                <c:pt idx="10">
                  <c:v>"black_11.jpg"</c:v>
                </c:pt>
                <c:pt idx="11">
                  <c:v>"black_12.jpg"</c:v>
                </c:pt>
                <c:pt idx="12">
                  <c:v>"black_13.jpg"</c:v>
                </c:pt>
                <c:pt idx="13">
                  <c:v>"black_14.jpg"</c:v>
                </c:pt>
                <c:pt idx="14">
                  <c:v>"black_15.jpg"</c:v>
                </c:pt>
                <c:pt idx="15">
                  <c:v>"black_16.jpg"</c:v>
                </c:pt>
                <c:pt idx="16">
                  <c:v>"black_17.jpg"</c:v>
                </c:pt>
                <c:pt idx="17">
                  <c:v>"black_18.jpg"</c:v>
                </c:pt>
                <c:pt idx="18">
                  <c:v>"black_19.jpg"</c:v>
                </c:pt>
                <c:pt idx="19">
                  <c:v>"black_20.jpg"</c:v>
                </c:pt>
                <c:pt idx="20">
                  <c:v>"black_21.jpg"</c:v>
                </c:pt>
                <c:pt idx="21">
                  <c:v>"black_22.jpg"</c:v>
                </c:pt>
                <c:pt idx="22">
                  <c:v>"black_23.jpg"</c:v>
                </c:pt>
                <c:pt idx="23">
                  <c:v>"black_24.jpg"</c:v>
                </c:pt>
                <c:pt idx="24">
                  <c:v>"black_25.jpg"</c:v>
                </c:pt>
                <c:pt idx="25">
                  <c:v>"black_26.jpg"</c:v>
                </c:pt>
                <c:pt idx="26">
                  <c:v>"black_27.jpg"</c:v>
                </c:pt>
                <c:pt idx="27">
                  <c:v>"black_28.jpg"</c:v>
                </c:pt>
                <c:pt idx="28">
                  <c:v>"black_29.jpg"</c:v>
                </c:pt>
                <c:pt idx="29">
                  <c:v>"black_30.jpg"</c:v>
                </c:pt>
                <c:pt idx="30">
                  <c:v>"black_31.jpg"</c:v>
                </c:pt>
                <c:pt idx="31">
                  <c:v>"black_32.jpg"</c:v>
                </c:pt>
                <c:pt idx="32">
                  <c:v>"black_33.jpg"</c:v>
                </c:pt>
                <c:pt idx="33">
                  <c:v>"black_34.jpg"</c:v>
                </c:pt>
                <c:pt idx="34">
                  <c:v>"black_35.jpg"</c:v>
                </c:pt>
                <c:pt idx="35">
                  <c:v>"black_36.jpg"</c:v>
                </c:pt>
                <c:pt idx="36">
                  <c:v>"black_37.jpg"</c:v>
                </c:pt>
                <c:pt idx="37">
                  <c:v>"black_38.jpg"</c:v>
                </c:pt>
                <c:pt idx="38">
                  <c:v>"black_39.jpg"</c:v>
                </c:pt>
                <c:pt idx="39">
                  <c:v>"black_40.jpg"</c:v>
                </c:pt>
                <c:pt idx="40">
                  <c:v>"black_41.jpg"</c:v>
                </c:pt>
                <c:pt idx="41">
                  <c:v>"black_42.jpg"</c:v>
                </c:pt>
              </c:strCache>
            </c:strRef>
          </c:cat>
          <c:val>
            <c:numRef>
              <c:f>Лист1!$C$2:$C$43</c:f>
              <c:numCache>
                <c:formatCode>General</c:formatCode>
                <c:ptCount val="42"/>
                <c:pt idx="0">
                  <c:v>4.4721250000000004E-3</c:v>
                </c:pt>
                <c:pt idx="1">
                  <c:v>3.3908749999999998E-3</c:v>
                </c:pt>
                <c:pt idx="2">
                  <c:v>3.8766769999999998E-3</c:v>
                </c:pt>
                <c:pt idx="3">
                  <c:v>4.5783660000000004E-3</c:v>
                </c:pt>
                <c:pt idx="4">
                  <c:v>4.517447E-3</c:v>
                </c:pt>
                <c:pt idx="5">
                  <c:v>4.653384E-3</c:v>
                </c:pt>
                <c:pt idx="6">
                  <c:v>3.65957E-3</c:v>
                </c:pt>
                <c:pt idx="7">
                  <c:v>3.50687E-3</c:v>
                </c:pt>
                <c:pt idx="8">
                  <c:v>3.6655160000000002E-3</c:v>
                </c:pt>
                <c:pt idx="9">
                  <c:v>3.500239E-3</c:v>
                </c:pt>
                <c:pt idx="10">
                  <c:v>4.4785720000000001E-3</c:v>
                </c:pt>
                <c:pt idx="11">
                  <c:v>4.7699530000000004E-3</c:v>
                </c:pt>
                <c:pt idx="12">
                  <c:v>4.1284970000000001E-3</c:v>
                </c:pt>
                <c:pt idx="13">
                  <c:v>4.2561430000000004E-3</c:v>
                </c:pt>
                <c:pt idx="14">
                  <c:v>4.1018019999999999E-3</c:v>
                </c:pt>
                <c:pt idx="15">
                  <c:v>5.7277559999999996E-3</c:v>
                </c:pt>
                <c:pt idx="16">
                  <c:v>5.2742919999999999E-3</c:v>
                </c:pt>
                <c:pt idx="17">
                  <c:v>4.5422630000000004E-3</c:v>
                </c:pt>
                <c:pt idx="18">
                  <c:v>4.1946429999999996E-3</c:v>
                </c:pt>
                <c:pt idx="19">
                  <c:v>4.2499479999999999E-3</c:v>
                </c:pt>
                <c:pt idx="20">
                  <c:v>3.6500899999999999E-3</c:v>
                </c:pt>
                <c:pt idx="21">
                  <c:v>5.4355519999999997E-3</c:v>
                </c:pt>
                <c:pt idx="22">
                  <c:v>5.3699999999999998E-3</c:v>
                </c:pt>
                <c:pt idx="23">
                  <c:v>4.5625320000000002E-3</c:v>
                </c:pt>
                <c:pt idx="24">
                  <c:v>4.995696E-3</c:v>
                </c:pt>
                <c:pt idx="25">
                  <c:v>4.579629E-3</c:v>
                </c:pt>
                <c:pt idx="26">
                  <c:v>4.3326720000000001E-3</c:v>
                </c:pt>
                <c:pt idx="27">
                  <c:v>3.9828900000000002E-3</c:v>
                </c:pt>
                <c:pt idx="28">
                  <c:v>4.0141669999999999E-3</c:v>
                </c:pt>
                <c:pt idx="29">
                  <c:v>3.8483990000000002E-3</c:v>
                </c:pt>
                <c:pt idx="30">
                  <c:v>4.1487290000000003E-3</c:v>
                </c:pt>
                <c:pt idx="31">
                  <c:v>4.1374580000000001E-3</c:v>
                </c:pt>
                <c:pt idx="32">
                  <c:v>4.8247519999999999E-3</c:v>
                </c:pt>
                <c:pt idx="33">
                  <c:v>3.7843170000000001E-3</c:v>
                </c:pt>
                <c:pt idx="34">
                  <c:v>4.8165220000000002E-3</c:v>
                </c:pt>
                <c:pt idx="35">
                  <c:v>3.8119730000000002E-3</c:v>
                </c:pt>
                <c:pt idx="36">
                  <c:v>4.5349730000000003E-3</c:v>
                </c:pt>
                <c:pt idx="37">
                  <c:v>3.9185940000000001E-3</c:v>
                </c:pt>
                <c:pt idx="38">
                  <c:v>4.716357E-3</c:v>
                </c:pt>
                <c:pt idx="39">
                  <c:v>4.4371999999999997E-3</c:v>
                </c:pt>
                <c:pt idx="40">
                  <c:v>5.6470460000000002E-3</c:v>
                </c:pt>
                <c:pt idx="41">
                  <c:v>5.1619600000000002E-3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F74-437A-95C6-B8D5CD565AB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"black_1.jpg"</c:v>
                </c:pt>
                <c:pt idx="1">
                  <c:v>"black_2.jpg"</c:v>
                </c:pt>
                <c:pt idx="2">
                  <c:v>"black_3.jpg"</c:v>
                </c:pt>
                <c:pt idx="3">
                  <c:v>"black_4.jpg"</c:v>
                </c:pt>
                <c:pt idx="4">
                  <c:v>"black_5.jpg"</c:v>
                </c:pt>
                <c:pt idx="5">
                  <c:v>"black_6.jpg"</c:v>
                </c:pt>
                <c:pt idx="6">
                  <c:v>"black_7.jpg"</c:v>
                </c:pt>
                <c:pt idx="7">
                  <c:v>"black_8.jpg"</c:v>
                </c:pt>
                <c:pt idx="8">
                  <c:v>"black_9.jpg"</c:v>
                </c:pt>
                <c:pt idx="9">
                  <c:v>"black_10.jpg"</c:v>
                </c:pt>
                <c:pt idx="10">
                  <c:v>"black_11.jpg"</c:v>
                </c:pt>
                <c:pt idx="11">
                  <c:v>"black_12.jpg"</c:v>
                </c:pt>
                <c:pt idx="12">
                  <c:v>"black_13.jpg"</c:v>
                </c:pt>
                <c:pt idx="13">
                  <c:v>"black_14.jpg"</c:v>
                </c:pt>
                <c:pt idx="14">
                  <c:v>"black_15.jpg"</c:v>
                </c:pt>
                <c:pt idx="15">
                  <c:v>"black_16.jpg"</c:v>
                </c:pt>
                <c:pt idx="16">
                  <c:v>"black_17.jpg"</c:v>
                </c:pt>
                <c:pt idx="17">
                  <c:v>"black_18.jpg"</c:v>
                </c:pt>
                <c:pt idx="18">
                  <c:v>"black_19.jpg"</c:v>
                </c:pt>
                <c:pt idx="19">
                  <c:v>"black_20.jpg"</c:v>
                </c:pt>
                <c:pt idx="20">
                  <c:v>"black_21.jpg"</c:v>
                </c:pt>
                <c:pt idx="21">
                  <c:v>"black_22.jpg"</c:v>
                </c:pt>
                <c:pt idx="22">
                  <c:v>"black_23.jpg"</c:v>
                </c:pt>
                <c:pt idx="23">
                  <c:v>"black_24.jpg"</c:v>
                </c:pt>
                <c:pt idx="24">
                  <c:v>"black_25.jpg"</c:v>
                </c:pt>
                <c:pt idx="25">
                  <c:v>"black_26.jpg"</c:v>
                </c:pt>
                <c:pt idx="26">
                  <c:v>"black_27.jpg"</c:v>
                </c:pt>
                <c:pt idx="27">
                  <c:v>"black_28.jpg"</c:v>
                </c:pt>
                <c:pt idx="28">
                  <c:v>"black_29.jpg"</c:v>
                </c:pt>
                <c:pt idx="29">
                  <c:v>"black_30.jpg"</c:v>
                </c:pt>
                <c:pt idx="30">
                  <c:v>"black_31.jpg"</c:v>
                </c:pt>
                <c:pt idx="31">
                  <c:v>"black_32.jpg"</c:v>
                </c:pt>
                <c:pt idx="32">
                  <c:v>"black_33.jpg"</c:v>
                </c:pt>
                <c:pt idx="33">
                  <c:v>"black_34.jpg"</c:v>
                </c:pt>
                <c:pt idx="34">
                  <c:v>"black_35.jpg"</c:v>
                </c:pt>
                <c:pt idx="35">
                  <c:v>"black_36.jpg"</c:v>
                </c:pt>
                <c:pt idx="36">
                  <c:v>"black_37.jpg"</c:v>
                </c:pt>
                <c:pt idx="37">
                  <c:v>"black_38.jpg"</c:v>
                </c:pt>
                <c:pt idx="38">
                  <c:v>"black_39.jpg"</c:v>
                </c:pt>
                <c:pt idx="39">
                  <c:v>"black_40.jpg"</c:v>
                </c:pt>
                <c:pt idx="40">
                  <c:v>"black_41.jpg"</c:v>
                </c:pt>
                <c:pt idx="41">
                  <c:v>"black_42.jpg"</c:v>
                </c:pt>
              </c:strCache>
            </c:strRef>
          </c:cat>
          <c:val>
            <c:numRef>
              <c:f>Лист1!$D$2:$D$43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5.2649999999999997E-3</c:v>
                </c:pt>
                <c:pt idx="4">
                  <c:v>1.6559999999999999E-3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5.2550000000000001E-3</c:v>
                </c:pt>
                <c:pt idx="10">
                  <c:v>1.503E-3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5.4799999999999996E-3</c:v>
                </c:pt>
                <c:pt idx="16">
                  <c:v>1.067E-3</c:v>
                </c:pt>
                <c:pt idx="17">
                  <c:v>1.426E-3</c:v>
                </c:pt>
                <c:pt idx="18">
                  <c:v>0</c:v>
                </c:pt>
                <c:pt idx="19">
                  <c:v>0</c:v>
                </c:pt>
                <c:pt idx="20">
                  <c:v>4.4450000000000002E-3</c:v>
                </c:pt>
                <c:pt idx="21">
                  <c:v>1.4220000000000001E-3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5.5139999999999998E-3</c:v>
                </c:pt>
                <c:pt idx="26">
                  <c:v>1.3550000000000001E-3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5.5649999999999996E-3</c:v>
                </c:pt>
                <c:pt idx="31">
                  <c:v>1.472E-3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5.496E-3</c:v>
                </c:pt>
                <c:pt idx="36">
                  <c:v>1.4419999999999999E-3</c:v>
                </c:pt>
                <c:pt idx="37">
                  <c:v>0</c:v>
                </c:pt>
                <c:pt idx="38">
                  <c:v>0</c:v>
                </c:pt>
                <c:pt idx="39">
                  <c:v>5.4869999999999997E-3</c:v>
                </c:pt>
                <c:pt idx="40">
                  <c:v>1.07E-3</c:v>
                </c:pt>
                <c:pt idx="41">
                  <c:v>1.5139999999999999E-3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F74-437A-95C6-B8D5CD565AB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"black_1.jpg"</c:v>
                </c:pt>
                <c:pt idx="1">
                  <c:v>"black_2.jpg"</c:v>
                </c:pt>
                <c:pt idx="2">
                  <c:v>"black_3.jpg"</c:v>
                </c:pt>
                <c:pt idx="3">
                  <c:v>"black_4.jpg"</c:v>
                </c:pt>
                <c:pt idx="4">
                  <c:v>"black_5.jpg"</c:v>
                </c:pt>
                <c:pt idx="5">
                  <c:v>"black_6.jpg"</c:v>
                </c:pt>
                <c:pt idx="6">
                  <c:v>"black_7.jpg"</c:v>
                </c:pt>
                <c:pt idx="7">
                  <c:v>"black_8.jpg"</c:v>
                </c:pt>
                <c:pt idx="8">
                  <c:v>"black_9.jpg"</c:v>
                </c:pt>
                <c:pt idx="9">
                  <c:v>"black_10.jpg"</c:v>
                </c:pt>
                <c:pt idx="10">
                  <c:v>"black_11.jpg"</c:v>
                </c:pt>
                <c:pt idx="11">
                  <c:v>"black_12.jpg"</c:v>
                </c:pt>
                <c:pt idx="12">
                  <c:v>"black_13.jpg"</c:v>
                </c:pt>
                <c:pt idx="13">
                  <c:v>"black_14.jpg"</c:v>
                </c:pt>
                <c:pt idx="14">
                  <c:v>"black_15.jpg"</c:v>
                </c:pt>
                <c:pt idx="15">
                  <c:v>"black_16.jpg"</c:v>
                </c:pt>
                <c:pt idx="16">
                  <c:v>"black_17.jpg"</c:v>
                </c:pt>
                <c:pt idx="17">
                  <c:v>"black_18.jpg"</c:v>
                </c:pt>
                <c:pt idx="18">
                  <c:v>"black_19.jpg"</c:v>
                </c:pt>
                <c:pt idx="19">
                  <c:v>"black_20.jpg"</c:v>
                </c:pt>
                <c:pt idx="20">
                  <c:v>"black_21.jpg"</c:v>
                </c:pt>
                <c:pt idx="21">
                  <c:v>"black_22.jpg"</c:v>
                </c:pt>
                <c:pt idx="22">
                  <c:v>"black_23.jpg"</c:v>
                </c:pt>
                <c:pt idx="23">
                  <c:v>"black_24.jpg"</c:v>
                </c:pt>
                <c:pt idx="24">
                  <c:v>"black_25.jpg"</c:v>
                </c:pt>
                <c:pt idx="25">
                  <c:v>"black_26.jpg"</c:v>
                </c:pt>
                <c:pt idx="26">
                  <c:v>"black_27.jpg"</c:v>
                </c:pt>
                <c:pt idx="27">
                  <c:v>"black_28.jpg"</c:v>
                </c:pt>
                <c:pt idx="28">
                  <c:v>"black_29.jpg"</c:v>
                </c:pt>
                <c:pt idx="29">
                  <c:v>"black_30.jpg"</c:v>
                </c:pt>
                <c:pt idx="30">
                  <c:v>"black_31.jpg"</c:v>
                </c:pt>
                <c:pt idx="31">
                  <c:v>"black_32.jpg"</c:v>
                </c:pt>
                <c:pt idx="32">
                  <c:v>"black_33.jpg"</c:v>
                </c:pt>
                <c:pt idx="33">
                  <c:v>"black_34.jpg"</c:v>
                </c:pt>
                <c:pt idx="34">
                  <c:v>"black_35.jpg"</c:v>
                </c:pt>
                <c:pt idx="35">
                  <c:v>"black_36.jpg"</c:v>
                </c:pt>
                <c:pt idx="36">
                  <c:v>"black_37.jpg"</c:v>
                </c:pt>
                <c:pt idx="37">
                  <c:v>"black_38.jpg"</c:v>
                </c:pt>
                <c:pt idx="38">
                  <c:v>"black_39.jpg"</c:v>
                </c:pt>
                <c:pt idx="39">
                  <c:v>"black_40.jpg"</c:v>
                </c:pt>
                <c:pt idx="40">
                  <c:v>"black_41.jpg"</c:v>
                </c:pt>
                <c:pt idx="41">
                  <c:v>"black_42.jpg"</c:v>
                </c:pt>
              </c:strCache>
            </c:strRef>
          </c:cat>
          <c:val>
            <c:numRef>
              <c:f>Лист1!$E$2:$E$43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1.5626999999999999E-2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1.5613999999999999E-2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F74-437A-95C6-B8D5CD565A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171088"/>
        <c:axId val="991191472"/>
      </c:lineChart>
      <c:catAx>
        <c:axId val="99117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1191472"/>
        <c:crosses val="autoZero"/>
        <c:auto val="1"/>
        <c:lblAlgn val="ctr"/>
        <c:lblOffset val="100"/>
        <c:noMultiLvlLbl val="0"/>
      </c:catAx>
      <c:valAx>
        <c:axId val="991191472"/>
        <c:scaling>
          <c:orientation val="minMax"/>
          <c:max val="1.600000000000000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1171088"/>
        <c:crosses val="autoZero"/>
        <c:crossBetween val="between"/>
        <c:majorUnit val="4.000000000000001E-3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cap="all" baseline="0" dirty="0">
                <a:effectLst/>
              </a:rPr>
              <a:t>low-quality</a:t>
            </a:r>
            <a:r>
              <a:rPr lang="en-US" baseline="0" dirty="0"/>
              <a:t> PHOTOS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white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"black_fred_1.jpg"</c:v>
                </c:pt>
                <c:pt idx="1">
                  <c:v>"black_fred_2.jpg"</c:v>
                </c:pt>
                <c:pt idx="2">
                  <c:v>"black_fred_3.jpg"</c:v>
                </c:pt>
                <c:pt idx="3">
                  <c:v>"black_fred_4.jpg"</c:v>
                </c:pt>
                <c:pt idx="4">
                  <c:v>"black_fred_5.jpg"</c:v>
                </c:pt>
                <c:pt idx="5">
                  <c:v>"black_fred_6.jpg"</c:v>
                </c:pt>
                <c:pt idx="6">
                  <c:v>"black_fred_7.jpg"</c:v>
                </c:pt>
                <c:pt idx="7">
                  <c:v>"black_fred_8.jpg"</c:v>
                </c:pt>
                <c:pt idx="8">
                  <c:v>"black_fred_9.jpg"</c:v>
                </c:pt>
                <c:pt idx="9">
                  <c:v>"black_fred_10.jpg"</c:v>
                </c:pt>
                <c:pt idx="10">
                  <c:v>"black_fred_11.jpg"</c:v>
                </c:pt>
                <c:pt idx="11">
                  <c:v>"black_fred_12.jpg"</c:v>
                </c:pt>
                <c:pt idx="12">
                  <c:v>"black_fred_13.jpg"</c:v>
                </c:pt>
                <c:pt idx="13">
                  <c:v>"black_fred_14.jpg"</c:v>
                </c:pt>
                <c:pt idx="14">
                  <c:v>"black_fred_15.jpg"</c:v>
                </c:pt>
                <c:pt idx="15">
                  <c:v>"black_fred_16.jpg"</c:v>
                </c:pt>
                <c:pt idx="16">
                  <c:v>"black_fred_17.jpg"</c:v>
                </c:pt>
                <c:pt idx="17">
                  <c:v>"black_fred_18.jpg"</c:v>
                </c:pt>
                <c:pt idx="18">
                  <c:v>"black_fred_19.jpg"</c:v>
                </c:pt>
                <c:pt idx="19">
                  <c:v>"black_fred_20.jpg"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9.0174360000000002E-3</c:v>
                </c:pt>
                <c:pt idx="1">
                  <c:v>7.2657729999999997E-3</c:v>
                </c:pt>
                <c:pt idx="2">
                  <c:v>7.5392539999999996E-3</c:v>
                </c:pt>
                <c:pt idx="3">
                  <c:v>8.5019350000000004E-3</c:v>
                </c:pt>
                <c:pt idx="4">
                  <c:v>7.9321760000000009E-3</c:v>
                </c:pt>
                <c:pt idx="5">
                  <c:v>7.0411240000000002E-3</c:v>
                </c:pt>
                <c:pt idx="6">
                  <c:v>6.7193449999999998E-3</c:v>
                </c:pt>
                <c:pt idx="7">
                  <c:v>6.3227250000000004E-3</c:v>
                </c:pt>
                <c:pt idx="8">
                  <c:v>6.876414E-3</c:v>
                </c:pt>
                <c:pt idx="9">
                  <c:v>6.9633680000000002E-3</c:v>
                </c:pt>
                <c:pt idx="10">
                  <c:v>7.0844410000000003E-3</c:v>
                </c:pt>
                <c:pt idx="11">
                  <c:v>6.8439149999999999E-3</c:v>
                </c:pt>
                <c:pt idx="12">
                  <c:v>6.0537560000000004E-3</c:v>
                </c:pt>
                <c:pt idx="13">
                  <c:v>7.6244010000000003E-3</c:v>
                </c:pt>
                <c:pt idx="14">
                  <c:v>6.4442279999999998E-3</c:v>
                </c:pt>
                <c:pt idx="15">
                  <c:v>6.9503259999999997E-3</c:v>
                </c:pt>
                <c:pt idx="16">
                  <c:v>7.0792800000000003E-3</c:v>
                </c:pt>
                <c:pt idx="17">
                  <c:v>5.7148829999999996E-3</c:v>
                </c:pt>
                <c:pt idx="18">
                  <c:v>7.6341769999999998E-3</c:v>
                </c:pt>
                <c:pt idx="19">
                  <c:v>6.1474340000000002E-3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96-4697-8395-25A9440E28A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"black_fred_1.jpg"</c:v>
                </c:pt>
                <c:pt idx="1">
                  <c:v>"black_fred_2.jpg"</c:v>
                </c:pt>
                <c:pt idx="2">
                  <c:v>"black_fred_3.jpg"</c:v>
                </c:pt>
                <c:pt idx="3">
                  <c:v>"black_fred_4.jpg"</c:v>
                </c:pt>
                <c:pt idx="4">
                  <c:v>"black_fred_5.jpg"</c:v>
                </c:pt>
                <c:pt idx="5">
                  <c:v>"black_fred_6.jpg"</c:v>
                </c:pt>
                <c:pt idx="6">
                  <c:v>"black_fred_7.jpg"</c:v>
                </c:pt>
                <c:pt idx="7">
                  <c:v>"black_fred_8.jpg"</c:v>
                </c:pt>
                <c:pt idx="8">
                  <c:v>"black_fred_9.jpg"</c:v>
                </c:pt>
                <c:pt idx="9">
                  <c:v>"black_fred_10.jpg"</c:v>
                </c:pt>
                <c:pt idx="10">
                  <c:v>"black_fred_11.jpg"</c:v>
                </c:pt>
                <c:pt idx="11">
                  <c:v>"black_fred_12.jpg"</c:v>
                </c:pt>
                <c:pt idx="12">
                  <c:v>"black_fred_13.jpg"</c:v>
                </c:pt>
                <c:pt idx="13">
                  <c:v>"black_fred_14.jpg"</c:v>
                </c:pt>
                <c:pt idx="14">
                  <c:v>"black_fred_15.jpg"</c:v>
                </c:pt>
                <c:pt idx="15">
                  <c:v>"black_fred_16.jpg"</c:v>
                </c:pt>
                <c:pt idx="16">
                  <c:v>"black_fred_17.jpg"</c:v>
                </c:pt>
                <c:pt idx="17">
                  <c:v>"black_fred_18.jpg"</c:v>
                </c:pt>
                <c:pt idx="18">
                  <c:v>"black_fred_19.jpg"</c:v>
                </c:pt>
                <c:pt idx="19">
                  <c:v>"black_fred_20.jpg"</c:v>
                </c:pt>
              </c:strCache>
            </c:strRef>
          </c:cat>
          <c:val>
            <c:numRef>
              <c:f>Лист1!$C$2:$C$21</c:f>
              <c:numCache>
                <c:formatCode>General</c:formatCode>
                <c:ptCount val="20"/>
                <c:pt idx="0">
                  <c:v>9.7259719999999994E-3</c:v>
                </c:pt>
                <c:pt idx="1">
                  <c:v>7.8038769999999999E-3</c:v>
                </c:pt>
                <c:pt idx="2">
                  <c:v>7.4176019999999997E-3</c:v>
                </c:pt>
                <c:pt idx="3">
                  <c:v>7.7064530000000003E-3</c:v>
                </c:pt>
                <c:pt idx="4">
                  <c:v>5.8175299999999996E-3</c:v>
                </c:pt>
                <c:pt idx="5">
                  <c:v>5.7570879999999996E-3</c:v>
                </c:pt>
                <c:pt idx="6">
                  <c:v>5.9103589999999996E-3</c:v>
                </c:pt>
                <c:pt idx="7">
                  <c:v>6.8025070000000002E-3</c:v>
                </c:pt>
                <c:pt idx="8">
                  <c:v>6.6648580000000001E-3</c:v>
                </c:pt>
                <c:pt idx="9">
                  <c:v>5.3184590000000002E-3</c:v>
                </c:pt>
                <c:pt idx="10">
                  <c:v>4.8636829999999997E-3</c:v>
                </c:pt>
                <c:pt idx="11">
                  <c:v>6.4453449999999999E-3</c:v>
                </c:pt>
                <c:pt idx="12">
                  <c:v>5.6114119999999997E-3</c:v>
                </c:pt>
                <c:pt idx="13">
                  <c:v>6.2751630000000003E-3</c:v>
                </c:pt>
                <c:pt idx="14">
                  <c:v>5.5804160000000004E-3</c:v>
                </c:pt>
                <c:pt idx="15">
                  <c:v>6.7659119999999998E-3</c:v>
                </c:pt>
                <c:pt idx="16">
                  <c:v>6.9836630000000002E-3</c:v>
                </c:pt>
                <c:pt idx="17">
                  <c:v>5.1758409999999996E-3</c:v>
                </c:pt>
                <c:pt idx="18">
                  <c:v>4.2502080000000001E-3</c:v>
                </c:pt>
                <c:pt idx="19">
                  <c:v>4.2511579999999997E-3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496-4697-8395-25A9440E28A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"black_fred_1.jpg"</c:v>
                </c:pt>
                <c:pt idx="1">
                  <c:v>"black_fred_2.jpg"</c:v>
                </c:pt>
                <c:pt idx="2">
                  <c:v>"black_fred_3.jpg"</c:v>
                </c:pt>
                <c:pt idx="3">
                  <c:v>"black_fred_4.jpg"</c:v>
                </c:pt>
                <c:pt idx="4">
                  <c:v>"black_fred_5.jpg"</c:v>
                </c:pt>
                <c:pt idx="5">
                  <c:v>"black_fred_6.jpg"</c:v>
                </c:pt>
                <c:pt idx="6">
                  <c:v>"black_fred_7.jpg"</c:v>
                </c:pt>
                <c:pt idx="7">
                  <c:v>"black_fred_8.jpg"</c:v>
                </c:pt>
                <c:pt idx="8">
                  <c:v>"black_fred_9.jpg"</c:v>
                </c:pt>
                <c:pt idx="9">
                  <c:v>"black_fred_10.jpg"</c:v>
                </c:pt>
                <c:pt idx="10">
                  <c:v>"black_fred_11.jpg"</c:v>
                </c:pt>
                <c:pt idx="11">
                  <c:v>"black_fred_12.jpg"</c:v>
                </c:pt>
                <c:pt idx="12">
                  <c:v>"black_fred_13.jpg"</c:v>
                </c:pt>
                <c:pt idx="13">
                  <c:v>"black_fred_14.jpg"</c:v>
                </c:pt>
                <c:pt idx="14">
                  <c:v>"black_fred_15.jpg"</c:v>
                </c:pt>
                <c:pt idx="15">
                  <c:v>"black_fred_16.jpg"</c:v>
                </c:pt>
                <c:pt idx="16">
                  <c:v>"black_fred_17.jpg"</c:v>
                </c:pt>
                <c:pt idx="17">
                  <c:v>"black_fred_18.jpg"</c:v>
                </c:pt>
                <c:pt idx="18">
                  <c:v>"black_fred_19.jpg"</c:v>
                </c:pt>
                <c:pt idx="19">
                  <c:v>"black_fred_20.jpg"</c:v>
                </c:pt>
              </c:strCache>
            </c:strRef>
          </c:cat>
          <c:val>
            <c:numRef>
              <c:f>Лист1!$D$2:$D$21</c:f>
              <c:numCache>
                <c:formatCode>General</c:formatCode>
                <c:ptCount val="20"/>
                <c:pt idx="0">
                  <c:v>6.9160000000000003E-3</c:v>
                </c:pt>
                <c:pt idx="1">
                  <c:v>6.8960000000000002E-3</c:v>
                </c:pt>
                <c:pt idx="2">
                  <c:v>6.5189999999999996E-3</c:v>
                </c:pt>
                <c:pt idx="3">
                  <c:v>7.9909999999999998E-3</c:v>
                </c:pt>
                <c:pt idx="4">
                  <c:v>5.6389999999999999E-3</c:v>
                </c:pt>
                <c:pt idx="5">
                  <c:v>5.7200000000000003E-3</c:v>
                </c:pt>
                <c:pt idx="6">
                  <c:v>7.012E-3</c:v>
                </c:pt>
                <c:pt idx="7">
                  <c:v>5.8469999999999998E-3</c:v>
                </c:pt>
                <c:pt idx="8">
                  <c:v>5.9199999999999999E-3</c:v>
                </c:pt>
                <c:pt idx="9">
                  <c:v>1.6620000000000001E-3</c:v>
                </c:pt>
                <c:pt idx="10">
                  <c:v>6.8849999999999996E-3</c:v>
                </c:pt>
                <c:pt idx="11">
                  <c:v>7.1349999999999998E-3</c:v>
                </c:pt>
                <c:pt idx="12">
                  <c:v>6.6969999999999998E-3</c:v>
                </c:pt>
                <c:pt idx="13">
                  <c:v>5.3920000000000001E-3</c:v>
                </c:pt>
                <c:pt idx="14">
                  <c:v>2.6549999999999998E-3</c:v>
                </c:pt>
                <c:pt idx="15">
                  <c:v>5.9329999999999999E-3</c:v>
                </c:pt>
                <c:pt idx="16">
                  <c:v>7.2360000000000002E-3</c:v>
                </c:pt>
                <c:pt idx="17">
                  <c:v>6.8019999999999999E-3</c:v>
                </c:pt>
                <c:pt idx="18">
                  <c:v>6.1869999999999998E-3</c:v>
                </c:pt>
                <c:pt idx="19">
                  <c:v>5.9239999999999996E-3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496-4697-8395-25A9440E28A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"black_fred_1.jpg"</c:v>
                </c:pt>
                <c:pt idx="1">
                  <c:v>"black_fred_2.jpg"</c:v>
                </c:pt>
                <c:pt idx="2">
                  <c:v>"black_fred_3.jpg"</c:v>
                </c:pt>
                <c:pt idx="3">
                  <c:v>"black_fred_4.jpg"</c:v>
                </c:pt>
                <c:pt idx="4">
                  <c:v>"black_fred_5.jpg"</c:v>
                </c:pt>
                <c:pt idx="5">
                  <c:v>"black_fred_6.jpg"</c:v>
                </c:pt>
                <c:pt idx="6">
                  <c:v>"black_fred_7.jpg"</c:v>
                </c:pt>
                <c:pt idx="7">
                  <c:v>"black_fred_8.jpg"</c:v>
                </c:pt>
                <c:pt idx="8">
                  <c:v>"black_fred_9.jpg"</c:v>
                </c:pt>
                <c:pt idx="9">
                  <c:v>"black_fred_10.jpg"</c:v>
                </c:pt>
                <c:pt idx="10">
                  <c:v>"black_fred_11.jpg"</c:v>
                </c:pt>
                <c:pt idx="11">
                  <c:v>"black_fred_12.jpg"</c:v>
                </c:pt>
                <c:pt idx="12">
                  <c:v>"black_fred_13.jpg"</c:v>
                </c:pt>
                <c:pt idx="13">
                  <c:v>"black_fred_14.jpg"</c:v>
                </c:pt>
                <c:pt idx="14">
                  <c:v>"black_fred_15.jpg"</c:v>
                </c:pt>
                <c:pt idx="15">
                  <c:v>"black_fred_16.jpg"</c:v>
                </c:pt>
                <c:pt idx="16">
                  <c:v>"black_fred_17.jpg"</c:v>
                </c:pt>
                <c:pt idx="17">
                  <c:v>"black_fred_18.jpg"</c:v>
                </c:pt>
                <c:pt idx="18">
                  <c:v>"black_fred_19.jpg"</c:v>
                </c:pt>
                <c:pt idx="19">
                  <c:v>"black_fred_20.jpg"</c:v>
                </c:pt>
              </c:strCache>
            </c:strRef>
          </c:cat>
          <c:val>
            <c:numRef>
              <c:f>Лист1!$E$2:$E$21</c:f>
              <c:numCache>
                <c:formatCode>General</c:formatCode>
                <c:ptCount val="20"/>
                <c:pt idx="0">
                  <c:v>1.5623E-2</c:v>
                </c:pt>
                <c:pt idx="1">
                  <c:v>0</c:v>
                </c:pt>
                <c:pt idx="2">
                  <c:v>0</c:v>
                </c:pt>
                <c:pt idx="3">
                  <c:v>1.5625E-2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1.5635E-2</c:v>
                </c:pt>
                <c:pt idx="8">
                  <c:v>0</c:v>
                </c:pt>
                <c:pt idx="9">
                  <c:v>0</c:v>
                </c:pt>
                <c:pt idx="10">
                  <c:v>1.5615E-2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1.5625E-2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1.5625E-2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496-4697-8395-25A9440E28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171088"/>
        <c:axId val="991191472"/>
      </c:lineChart>
      <c:catAx>
        <c:axId val="99117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1191472"/>
        <c:crosses val="autoZero"/>
        <c:auto val="1"/>
        <c:lblAlgn val="ctr"/>
        <c:lblOffset val="100"/>
        <c:noMultiLvlLbl val="0"/>
      </c:catAx>
      <c:valAx>
        <c:axId val="991191472"/>
        <c:scaling>
          <c:orientation val="minMax"/>
          <c:max val="2.000000000000000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117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COLOR</a:t>
            </a:r>
            <a:r>
              <a:rPr lang="en-US" baseline="0" dirty="0"/>
              <a:t> PHOTOS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"black_col_4.jpg"</c:v>
                </c:pt>
                <c:pt idx="1">
                  <c:v>"black_col_5.jpg"</c:v>
                </c:pt>
                <c:pt idx="2">
                  <c:v>"black_col_6.jpg"</c:v>
                </c:pt>
                <c:pt idx="3">
                  <c:v>"black_col_7.jpg"</c:v>
                </c:pt>
                <c:pt idx="4">
                  <c:v>"black_col_8.jpg"</c:v>
                </c:pt>
                <c:pt idx="5">
                  <c:v>"black_col_9.jpg"</c:v>
                </c:pt>
                <c:pt idx="6">
                  <c:v>"black_col_10.jpg"</c:v>
                </c:pt>
                <c:pt idx="7">
                  <c:v>"black_col_11.jpg"</c:v>
                </c:pt>
                <c:pt idx="8">
                  <c:v>"black_col_12.jpg"</c:v>
                </c:pt>
                <c:pt idx="9">
                  <c:v>"black_col_13.jpg"</c:v>
                </c:pt>
                <c:pt idx="10">
                  <c:v>"black_col_14.jpg"</c:v>
                </c:pt>
                <c:pt idx="11">
                  <c:v>"black_col_15.jpg"</c:v>
                </c:pt>
                <c:pt idx="12">
                  <c:v>"black_col_16.jpg"</c:v>
                </c:pt>
                <c:pt idx="13">
                  <c:v>"black_col_17.jpg"</c:v>
                </c:pt>
                <c:pt idx="14">
                  <c:v>"black_col_18.jpg"</c:v>
                </c:pt>
                <c:pt idx="15">
                  <c:v>"black_col_19.jpg"</c:v>
                </c:pt>
                <c:pt idx="16">
                  <c:v>"black_col_20.jpg"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7.3070399999999999E-3</c:v>
                </c:pt>
                <c:pt idx="1">
                  <c:v>6.4468360000000001E-3</c:v>
                </c:pt>
                <c:pt idx="2">
                  <c:v>7.311929E-3</c:v>
                </c:pt>
                <c:pt idx="3">
                  <c:v>6.9891060000000001E-3</c:v>
                </c:pt>
                <c:pt idx="4">
                  <c:v>7.247959E-3</c:v>
                </c:pt>
                <c:pt idx="5">
                  <c:v>7.4386310000000002E-3</c:v>
                </c:pt>
                <c:pt idx="6">
                  <c:v>6.615162E-3</c:v>
                </c:pt>
                <c:pt idx="7">
                  <c:v>5.9185510000000002E-3</c:v>
                </c:pt>
                <c:pt idx="8">
                  <c:v>5.1991850000000003E-3</c:v>
                </c:pt>
                <c:pt idx="9">
                  <c:v>6.3235740000000002E-3</c:v>
                </c:pt>
                <c:pt idx="10">
                  <c:v>6.0540840000000004E-3</c:v>
                </c:pt>
                <c:pt idx="11">
                  <c:v>6.3051299999999999E-3</c:v>
                </c:pt>
                <c:pt idx="12">
                  <c:v>6.252929E-3</c:v>
                </c:pt>
                <c:pt idx="13">
                  <c:v>5.4730940000000004E-3</c:v>
                </c:pt>
                <c:pt idx="14">
                  <c:v>5.7830149999999999E-3</c:v>
                </c:pt>
                <c:pt idx="15">
                  <c:v>5.9355179999999999E-3</c:v>
                </c:pt>
                <c:pt idx="16">
                  <c:v>5.9144039999999998E-3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F9-49CA-818F-58E09E35B4F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"black_col_4.jpg"</c:v>
                </c:pt>
                <c:pt idx="1">
                  <c:v>"black_col_5.jpg"</c:v>
                </c:pt>
                <c:pt idx="2">
                  <c:v>"black_col_6.jpg"</c:v>
                </c:pt>
                <c:pt idx="3">
                  <c:v>"black_col_7.jpg"</c:v>
                </c:pt>
                <c:pt idx="4">
                  <c:v>"black_col_8.jpg"</c:v>
                </c:pt>
                <c:pt idx="5">
                  <c:v>"black_col_9.jpg"</c:v>
                </c:pt>
                <c:pt idx="6">
                  <c:v>"black_col_10.jpg"</c:v>
                </c:pt>
                <c:pt idx="7">
                  <c:v>"black_col_11.jpg"</c:v>
                </c:pt>
                <c:pt idx="8">
                  <c:v>"black_col_12.jpg"</c:v>
                </c:pt>
                <c:pt idx="9">
                  <c:v>"black_col_13.jpg"</c:v>
                </c:pt>
                <c:pt idx="10">
                  <c:v>"black_col_14.jpg"</c:v>
                </c:pt>
                <c:pt idx="11">
                  <c:v>"black_col_15.jpg"</c:v>
                </c:pt>
                <c:pt idx="12">
                  <c:v>"black_col_16.jpg"</c:v>
                </c:pt>
                <c:pt idx="13">
                  <c:v>"black_col_17.jpg"</c:v>
                </c:pt>
                <c:pt idx="14">
                  <c:v>"black_col_18.jpg"</c:v>
                </c:pt>
                <c:pt idx="15">
                  <c:v>"black_col_19.jpg"</c:v>
                </c:pt>
                <c:pt idx="16">
                  <c:v>"black_col_20.jpg"</c:v>
                </c:pt>
              </c:strCache>
            </c:strRef>
          </c:cat>
          <c:val>
            <c:numRef>
              <c:f>Лист1!$C$2:$C$18</c:f>
              <c:numCache>
                <c:formatCode>General</c:formatCode>
                <c:ptCount val="17"/>
                <c:pt idx="0">
                  <c:v>5.2614269999999999E-3</c:v>
                </c:pt>
                <c:pt idx="1">
                  <c:v>7.2166069999999999E-3</c:v>
                </c:pt>
                <c:pt idx="2">
                  <c:v>6.0264400000000001E-3</c:v>
                </c:pt>
                <c:pt idx="3">
                  <c:v>6.2155769999999999E-3</c:v>
                </c:pt>
                <c:pt idx="4">
                  <c:v>5.20843E-3</c:v>
                </c:pt>
                <c:pt idx="5">
                  <c:v>6.8243160000000004E-3</c:v>
                </c:pt>
                <c:pt idx="6">
                  <c:v>5.5651700000000004E-3</c:v>
                </c:pt>
                <c:pt idx="7">
                  <c:v>5.902338E-3</c:v>
                </c:pt>
                <c:pt idx="8">
                  <c:v>5.3222859999999999E-3</c:v>
                </c:pt>
                <c:pt idx="9">
                  <c:v>5.9781620000000004E-3</c:v>
                </c:pt>
                <c:pt idx="10">
                  <c:v>5.7965839999999996E-3</c:v>
                </c:pt>
                <c:pt idx="11">
                  <c:v>6.8335619999999996E-3</c:v>
                </c:pt>
                <c:pt idx="12">
                  <c:v>5.3141270000000001E-3</c:v>
                </c:pt>
                <c:pt idx="13">
                  <c:v>5.657352E-3</c:v>
                </c:pt>
                <c:pt idx="14">
                  <c:v>6.1150140000000002E-3</c:v>
                </c:pt>
                <c:pt idx="15">
                  <c:v>6.2983680000000004E-3</c:v>
                </c:pt>
                <c:pt idx="16">
                  <c:v>5.9273650000000004E-3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F9-49CA-818F-58E09E35B4FB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"black_col_4.jpg"</c:v>
                </c:pt>
                <c:pt idx="1">
                  <c:v>"black_col_5.jpg"</c:v>
                </c:pt>
                <c:pt idx="2">
                  <c:v>"black_col_6.jpg"</c:v>
                </c:pt>
                <c:pt idx="3">
                  <c:v>"black_col_7.jpg"</c:v>
                </c:pt>
                <c:pt idx="4">
                  <c:v>"black_col_8.jpg"</c:v>
                </c:pt>
                <c:pt idx="5">
                  <c:v>"black_col_9.jpg"</c:v>
                </c:pt>
                <c:pt idx="6">
                  <c:v>"black_col_10.jpg"</c:v>
                </c:pt>
                <c:pt idx="7">
                  <c:v>"black_col_11.jpg"</c:v>
                </c:pt>
                <c:pt idx="8">
                  <c:v>"black_col_12.jpg"</c:v>
                </c:pt>
                <c:pt idx="9">
                  <c:v>"black_col_13.jpg"</c:v>
                </c:pt>
                <c:pt idx="10">
                  <c:v>"black_col_14.jpg"</c:v>
                </c:pt>
                <c:pt idx="11">
                  <c:v>"black_col_15.jpg"</c:v>
                </c:pt>
                <c:pt idx="12">
                  <c:v>"black_col_16.jpg"</c:v>
                </c:pt>
                <c:pt idx="13">
                  <c:v>"black_col_17.jpg"</c:v>
                </c:pt>
                <c:pt idx="14">
                  <c:v>"black_col_18.jpg"</c:v>
                </c:pt>
                <c:pt idx="15">
                  <c:v>"black_col_19.jpg"</c:v>
                </c:pt>
                <c:pt idx="16">
                  <c:v>"black_col_20.jpg"</c:v>
                </c:pt>
              </c:strCache>
            </c:strRef>
          </c:cat>
          <c:val>
            <c:numRef>
              <c:f>Лист1!$D$2:$D$18</c:f>
              <c:numCache>
                <c:formatCode>General</c:formatCode>
                <c:ptCount val="17"/>
                <c:pt idx="0">
                  <c:v>5.9309999999999996E-3</c:v>
                </c:pt>
                <c:pt idx="1">
                  <c:v>6.4710000000000002E-3</c:v>
                </c:pt>
                <c:pt idx="2">
                  <c:v>5.7799999999999995E-4</c:v>
                </c:pt>
                <c:pt idx="3">
                  <c:v>6.8500000000000002E-3</c:v>
                </c:pt>
                <c:pt idx="4">
                  <c:v>6.9480000000000002E-3</c:v>
                </c:pt>
                <c:pt idx="5">
                  <c:v>6.8960000000000002E-3</c:v>
                </c:pt>
                <c:pt idx="6">
                  <c:v>5.3749999999999996E-3</c:v>
                </c:pt>
                <c:pt idx="7">
                  <c:v>1.5269999999999999E-3</c:v>
                </c:pt>
                <c:pt idx="8">
                  <c:v>6.9820000000000004E-3</c:v>
                </c:pt>
                <c:pt idx="9">
                  <c:v>6.9779999999999998E-3</c:v>
                </c:pt>
                <c:pt idx="10">
                  <c:v>6.9309999999999997E-3</c:v>
                </c:pt>
                <c:pt idx="11">
                  <c:v>5.4120000000000001E-3</c:v>
                </c:pt>
                <c:pt idx="12">
                  <c:v>4.4999999999999999E-4</c:v>
                </c:pt>
                <c:pt idx="13">
                  <c:v>6.9119999999999997E-3</c:v>
                </c:pt>
                <c:pt idx="14">
                  <c:v>6.9340000000000001E-3</c:v>
                </c:pt>
                <c:pt idx="15">
                  <c:v>6.9750000000000003E-3</c:v>
                </c:pt>
                <c:pt idx="16">
                  <c:v>6.4650000000000003E-3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3F9-49CA-818F-58E09E35B4FB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"black_col_4.jpg"</c:v>
                </c:pt>
                <c:pt idx="1">
                  <c:v>"black_col_5.jpg"</c:v>
                </c:pt>
                <c:pt idx="2">
                  <c:v>"black_col_6.jpg"</c:v>
                </c:pt>
                <c:pt idx="3">
                  <c:v>"black_col_7.jpg"</c:v>
                </c:pt>
                <c:pt idx="4">
                  <c:v>"black_col_8.jpg"</c:v>
                </c:pt>
                <c:pt idx="5">
                  <c:v>"black_col_9.jpg"</c:v>
                </c:pt>
                <c:pt idx="6">
                  <c:v>"black_col_10.jpg"</c:v>
                </c:pt>
                <c:pt idx="7">
                  <c:v>"black_col_11.jpg"</c:v>
                </c:pt>
                <c:pt idx="8">
                  <c:v>"black_col_12.jpg"</c:v>
                </c:pt>
                <c:pt idx="9">
                  <c:v>"black_col_13.jpg"</c:v>
                </c:pt>
                <c:pt idx="10">
                  <c:v>"black_col_14.jpg"</c:v>
                </c:pt>
                <c:pt idx="11">
                  <c:v>"black_col_15.jpg"</c:v>
                </c:pt>
                <c:pt idx="12">
                  <c:v>"black_col_16.jpg"</c:v>
                </c:pt>
                <c:pt idx="13">
                  <c:v>"black_col_17.jpg"</c:v>
                </c:pt>
                <c:pt idx="14">
                  <c:v>"black_col_18.jpg"</c:v>
                </c:pt>
                <c:pt idx="15">
                  <c:v>"black_col_19.jpg"</c:v>
                </c:pt>
                <c:pt idx="16">
                  <c:v>"black_col_20.jpg"</c:v>
                </c:pt>
              </c:strCache>
            </c:strRef>
          </c:cat>
          <c:val>
            <c:numRef>
              <c:f>Лист1!$E$2:$E$18</c:f>
              <c:numCache>
                <c:formatCode>General</c:formatCode>
                <c:ptCount val="17"/>
                <c:pt idx="0">
                  <c:v>1.5626000000000001E-2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1.5626000000000001E-2</c:v>
                </c:pt>
                <c:pt idx="5">
                  <c:v>0</c:v>
                </c:pt>
                <c:pt idx="6">
                  <c:v>0</c:v>
                </c:pt>
                <c:pt idx="7">
                  <c:v>1.5624000000000001E-2</c:v>
                </c:pt>
                <c:pt idx="8">
                  <c:v>4.8919999999999996E-3</c:v>
                </c:pt>
                <c:pt idx="9">
                  <c:v>4.4600000000000004E-3</c:v>
                </c:pt>
                <c:pt idx="10">
                  <c:v>1.1625999999999999E-2</c:v>
                </c:pt>
                <c:pt idx="11">
                  <c:v>7.0520000000000001E-3</c:v>
                </c:pt>
                <c:pt idx="12">
                  <c:v>1.0939999999999999E-3</c:v>
                </c:pt>
                <c:pt idx="13">
                  <c:v>0</c:v>
                </c:pt>
                <c:pt idx="14">
                  <c:v>1.5689999999999999E-2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3F9-49CA-818F-58E09E35B4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171088"/>
        <c:axId val="991191472"/>
      </c:lineChart>
      <c:catAx>
        <c:axId val="99117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1191472"/>
        <c:crosses val="autoZero"/>
        <c:auto val="1"/>
        <c:lblAlgn val="ctr"/>
        <c:lblOffset val="100"/>
        <c:noMultiLvlLbl val="0"/>
      </c:catAx>
      <c:valAx>
        <c:axId val="99119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117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17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9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33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7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8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9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49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C79596-326C-430C-9F1A-9AFCB1C2ABA2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8578E23A-E069-4639-9F0A-D4BA2D4A4F69}">
      <dgm:prSet phldrT="[Текст]" custT="1"/>
      <dgm:spPr/>
      <dgm:t>
        <a:bodyPr/>
        <a:lstStyle/>
        <a:p>
          <a:pPr>
            <a:lnSpc>
              <a:spcPct val="100000"/>
            </a:lnSpc>
            <a:spcAft>
              <a:spcPts val="708"/>
            </a:spcAft>
          </a:pPr>
          <a:r>
            <a:rPr lang="ru-RU" sz="2400" dirty="0"/>
            <a:t>Данные (</a:t>
          </a:r>
          <a:r>
            <a:rPr lang="en-US" sz="2400" dirty="0"/>
            <a:t>m)</a:t>
          </a:r>
        </a:p>
        <a:p>
          <a:pPr>
            <a:lnSpc>
              <a:spcPct val="100000"/>
            </a:lnSpc>
            <a:spcAft>
              <a:spcPts val="708"/>
            </a:spcAft>
          </a:pPr>
          <a:r>
            <a:rPr lang="ru-RU" sz="2400" dirty="0"/>
            <a:t>Фото, видео, текст и др.</a:t>
          </a:r>
        </a:p>
      </dgm:t>
    </dgm:pt>
    <dgm:pt modelId="{C8D64A99-3C8C-4041-B333-23D779FA72B1}" type="parTrans" cxnId="{1500790E-7B29-409D-B610-4195E91436CD}">
      <dgm:prSet/>
      <dgm:spPr/>
      <dgm:t>
        <a:bodyPr/>
        <a:lstStyle/>
        <a:p>
          <a:endParaRPr lang="ru-RU"/>
        </a:p>
      </dgm:t>
    </dgm:pt>
    <dgm:pt modelId="{A05FFB19-AF88-457D-9F7A-A40A976F7E13}" type="sibTrans" cxnId="{1500790E-7B29-409D-B610-4195E91436CD}">
      <dgm:prSet/>
      <dgm:spPr/>
      <dgm:t>
        <a:bodyPr/>
        <a:lstStyle/>
        <a:p>
          <a:endParaRPr lang="ru-RU"/>
        </a:p>
      </dgm:t>
    </dgm:pt>
    <dgm:pt modelId="{53BF6E88-EB5D-49E1-90BC-462749BC6647}">
      <dgm:prSet phldrT="[Текст]" custT="1"/>
      <dgm:spPr/>
      <dgm:t>
        <a:bodyPr/>
        <a:lstStyle/>
        <a:p>
          <a:r>
            <a:rPr lang="ru-RU" sz="2800" dirty="0"/>
            <a:t>Хэш-функция</a:t>
          </a:r>
          <a:endParaRPr lang="ru-RU" sz="3100" dirty="0"/>
        </a:p>
        <a:p>
          <a:r>
            <a:rPr lang="en-US" sz="3100" dirty="0"/>
            <a:t>H(m)</a:t>
          </a:r>
          <a:endParaRPr lang="ru-RU" sz="3100" dirty="0"/>
        </a:p>
      </dgm:t>
    </dgm:pt>
    <dgm:pt modelId="{ED08FC67-45BE-46AF-8039-C1777CB1C65D}" type="parTrans" cxnId="{21350946-8EE7-4482-8012-306736160D87}">
      <dgm:prSet/>
      <dgm:spPr/>
      <dgm:t>
        <a:bodyPr/>
        <a:lstStyle/>
        <a:p>
          <a:endParaRPr lang="ru-RU"/>
        </a:p>
      </dgm:t>
    </dgm:pt>
    <dgm:pt modelId="{18A2A6C9-92DE-41FA-8239-804001C9F3B5}" type="sibTrans" cxnId="{21350946-8EE7-4482-8012-306736160D87}">
      <dgm:prSet/>
      <dgm:spPr/>
      <dgm:t>
        <a:bodyPr/>
        <a:lstStyle/>
        <a:p>
          <a:endParaRPr lang="ru-RU"/>
        </a:p>
      </dgm:t>
    </dgm:pt>
    <dgm:pt modelId="{79EF774A-734C-4A2D-83CB-3BDADB804BDD}">
      <dgm:prSet phldrT="[Текст]" custT="1"/>
      <dgm:spPr/>
      <dgm:t>
        <a:bodyPr/>
        <a:lstStyle/>
        <a:p>
          <a:pPr>
            <a:lnSpc>
              <a:spcPct val="60000"/>
            </a:lnSpc>
          </a:pPr>
          <a:r>
            <a:rPr lang="ru-RU" sz="2800" dirty="0"/>
            <a:t>Вычисленный хэш</a:t>
          </a:r>
        </a:p>
        <a:p>
          <a:pPr>
            <a:lnSpc>
              <a:spcPct val="60000"/>
            </a:lnSpc>
          </a:pPr>
          <a:r>
            <a:rPr lang="en-US" sz="2800" dirty="0"/>
            <a:t>n</a:t>
          </a:r>
          <a:r>
            <a:rPr lang="en-US" sz="2600" dirty="0"/>
            <a:t> </a:t>
          </a:r>
          <a:r>
            <a:rPr lang="ru-RU" sz="2600" dirty="0"/>
            <a:t>байт</a:t>
          </a:r>
        </a:p>
      </dgm:t>
    </dgm:pt>
    <dgm:pt modelId="{615A7779-96D9-44F8-8228-D111F515AE37}" type="parTrans" cxnId="{4E3C47E4-3C2D-4A8B-BAF8-49B8ECB7B6E7}">
      <dgm:prSet/>
      <dgm:spPr/>
      <dgm:t>
        <a:bodyPr/>
        <a:lstStyle/>
        <a:p>
          <a:endParaRPr lang="ru-RU"/>
        </a:p>
      </dgm:t>
    </dgm:pt>
    <dgm:pt modelId="{461B8F5F-1A18-436D-A74B-EE4BBB65985D}" type="sibTrans" cxnId="{4E3C47E4-3C2D-4A8B-BAF8-49B8ECB7B6E7}">
      <dgm:prSet/>
      <dgm:spPr/>
      <dgm:t>
        <a:bodyPr/>
        <a:lstStyle/>
        <a:p>
          <a:endParaRPr lang="ru-RU"/>
        </a:p>
      </dgm:t>
    </dgm:pt>
    <dgm:pt modelId="{6838F82E-B447-4A61-899C-91478B4E8F9F}" type="pres">
      <dgm:prSet presAssocID="{33C79596-326C-430C-9F1A-9AFCB1C2ABA2}" presName="Name0" presStyleCnt="0">
        <dgm:presLayoutVars>
          <dgm:dir/>
          <dgm:resizeHandles val="exact"/>
        </dgm:presLayoutVars>
      </dgm:prSet>
      <dgm:spPr/>
    </dgm:pt>
    <dgm:pt modelId="{05FD8D6F-DFFF-465C-851D-B666951E2AFC}" type="pres">
      <dgm:prSet presAssocID="{8578E23A-E069-4639-9F0A-D4BA2D4A4F69}" presName="node" presStyleLbl="node1" presStyleIdx="0" presStyleCnt="3">
        <dgm:presLayoutVars>
          <dgm:bulletEnabled val="1"/>
        </dgm:presLayoutVars>
      </dgm:prSet>
      <dgm:spPr/>
    </dgm:pt>
    <dgm:pt modelId="{B5924A86-8289-4A48-AF38-B27FF3CCBD8A}" type="pres">
      <dgm:prSet presAssocID="{A05FFB19-AF88-457D-9F7A-A40A976F7E13}" presName="sibTrans" presStyleLbl="sibTrans2D1" presStyleIdx="0" presStyleCnt="2"/>
      <dgm:spPr/>
    </dgm:pt>
    <dgm:pt modelId="{503F3B0A-DF1D-4AF6-98E7-F19B2F8A55DF}" type="pres">
      <dgm:prSet presAssocID="{A05FFB19-AF88-457D-9F7A-A40A976F7E13}" presName="connectorText" presStyleLbl="sibTrans2D1" presStyleIdx="0" presStyleCnt="2"/>
      <dgm:spPr/>
    </dgm:pt>
    <dgm:pt modelId="{057C2B9B-E0D4-4CF3-BD4E-BF979707CA31}" type="pres">
      <dgm:prSet presAssocID="{53BF6E88-EB5D-49E1-90BC-462749BC6647}" presName="node" presStyleLbl="node1" presStyleIdx="1" presStyleCnt="3">
        <dgm:presLayoutVars>
          <dgm:bulletEnabled val="1"/>
        </dgm:presLayoutVars>
      </dgm:prSet>
      <dgm:spPr/>
    </dgm:pt>
    <dgm:pt modelId="{B669E7BF-15D4-41A2-81E8-A1F56149D067}" type="pres">
      <dgm:prSet presAssocID="{18A2A6C9-92DE-41FA-8239-804001C9F3B5}" presName="sibTrans" presStyleLbl="sibTrans2D1" presStyleIdx="1" presStyleCnt="2"/>
      <dgm:spPr/>
    </dgm:pt>
    <dgm:pt modelId="{9CCA6AB4-5443-435D-8EA7-EDB409C46F21}" type="pres">
      <dgm:prSet presAssocID="{18A2A6C9-92DE-41FA-8239-804001C9F3B5}" presName="connectorText" presStyleLbl="sibTrans2D1" presStyleIdx="1" presStyleCnt="2"/>
      <dgm:spPr/>
    </dgm:pt>
    <dgm:pt modelId="{BA042386-A265-44D9-9277-A0E480129967}" type="pres">
      <dgm:prSet presAssocID="{79EF774A-734C-4A2D-83CB-3BDADB804BDD}" presName="node" presStyleLbl="node1" presStyleIdx="2" presStyleCnt="3">
        <dgm:presLayoutVars>
          <dgm:bulletEnabled val="1"/>
        </dgm:presLayoutVars>
      </dgm:prSet>
      <dgm:spPr/>
    </dgm:pt>
  </dgm:ptLst>
  <dgm:cxnLst>
    <dgm:cxn modelId="{D223D109-BBEE-4951-8CAE-A641AE4FFE1E}" type="presOf" srcId="{79EF774A-734C-4A2D-83CB-3BDADB804BDD}" destId="{BA042386-A265-44D9-9277-A0E480129967}" srcOrd="0" destOrd="0" presId="urn:microsoft.com/office/officeart/2005/8/layout/process1"/>
    <dgm:cxn modelId="{1500790E-7B29-409D-B610-4195E91436CD}" srcId="{33C79596-326C-430C-9F1A-9AFCB1C2ABA2}" destId="{8578E23A-E069-4639-9F0A-D4BA2D4A4F69}" srcOrd="0" destOrd="0" parTransId="{C8D64A99-3C8C-4041-B333-23D779FA72B1}" sibTransId="{A05FFB19-AF88-457D-9F7A-A40A976F7E13}"/>
    <dgm:cxn modelId="{6BC18233-E9F5-4604-BB2F-5A9E27575A85}" type="presOf" srcId="{53BF6E88-EB5D-49E1-90BC-462749BC6647}" destId="{057C2B9B-E0D4-4CF3-BD4E-BF979707CA31}" srcOrd="0" destOrd="0" presId="urn:microsoft.com/office/officeart/2005/8/layout/process1"/>
    <dgm:cxn modelId="{B4F68360-B628-431E-A7D3-262D0D00CD83}" type="presOf" srcId="{33C79596-326C-430C-9F1A-9AFCB1C2ABA2}" destId="{6838F82E-B447-4A61-899C-91478B4E8F9F}" srcOrd="0" destOrd="0" presId="urn:microsoft.com/office/officeart/2005/8/layout/process1"/>
    <dgm:cxn modelId="{D44BC543-5ED0-4B3E-AC51-D6E94A7CC8A1}" type="presOf" srcId="{8578E23A-E069-4639-9F0A-D4BA2D4A4F69}" destId="{05FD8D6F-DFFF-465C-851D-B666951E2AFC}" srcOrd="0" destOrd="0" presId="urn:microsoft.com/office/officeart/2005/8/layout/process1"/>
    <dgm:cxn modelId="{21350946-8EE7-4482-8012-306736160D87}" srcId="{33C79596-326C-430C-9F1A-9AFCB1C2ABA2}" destId="{53BF6E88-EB5D-49E1-90BC-462749BC6647}" srcOrd="1" destOrd="0" parTransId="{ED08FC67-45BE-46AF-8039-C1777CB1C65D}" sibTransId="{18A2A6C9-92DE-41FA-8239-804001C9F3B5}"/>
    <dgm:cxn modelId="{6F26E39D-5D9C-4756-A500-E9EA15DEE5EE}" type="presOf" srcId="{18A2A6C9-92DE-41FA-8239-804001C9F3B5}" destId="{9CCA6AB4-5443-435D-8EA7-EDB409C46F21}" srcOrd="1" destOrd="0" presId="urn:microsoft.com/office/officeart/2005/8/layout/process1"/>
    <dgm:cxn modelId="{9D0623BA-4BBA-4BA4-9545-8F57A0500B82}" type="presOf" srcId="{18A2A6C9-92DE-41FA-8239-804001C9F3B5}" destId="{B669E7BF-15D4-41A2-81E8-A1F56149D067}" srcOrd="0" destOrd="0" presId="urn:microsoft.com/office/officeart/2005/8/layout/process1"/>
    <dgm:cxn modelId="{8B16BBBF-E0E3-466C-B300-632702B83245}" type="presOf" srcId="{A05FFB19-AF88-457D-9F7A-A40A976F7E13}" destId="{503F3B0A-DF1D-4AF6-98E7-F19B2F8A55DF}" srcOrd="1" destOrd="0" presId="urn:microsoft.com/office/officeart/2005/8/layout/process1"/>
    <dgm:cxn modelId="{E67997C2-4903-4618-B514-8E9FF71FBD39}" type="presOf" srcId="{A05FFB19-AF88-457D-9F7A-A40A976F7E13}" destId="{B5924A86-8289-4A48-AF38-B27FF3CCBD8A}" srcOrd="0" destOrd="0" presId="urn:microsoft.com/office/officeart/2005/8/layout/process1"/>
    <dgm:cxn modelId="{4E3C47E4-3C2D-4A8B-BAF8-49B8ECB7B6E7}" srcId="{33C79596-326C-430C-9F1A-9AFCB1C2ABA2}" destId="{79EF774A-734C-4A2D-83CB-3BDADB804BDD}" srcOrd="2" destOrd="0" parTransId="{615A7779-96D9-44F8-8228-D111F515AE37}" sibTransId="{461B8F5F-1A18-436D-A74B-EE4BBB65985D}"/>
    <dgm:cxn modelId="{CB26ABC1-E6F7-4805-995A-3BFD0C8DD230}" type="presParOf" srcId="{6838F82E-B447-4A61-899C-91478B4E8F9F}" destId="{05FD8D6F-DFFF-465C-851D-B666951E2AFC}" srcOrd="0" destOrd="0" presId="urn:microsoft.com/office/officeart/2005/8/layout/process1"/>
    <dgm:cxn modelId="{CF366997-CBEE-4399-A849-B48DF7852B46}" type="presParOf" srcId="{6838F82E-B447-4A61-899C-91478B4E8F9F}" destId="{B5924A86-8289-4A48-AF38-B27FF3CCBD8A}" srcOrd="1" destOrd="0" presId="urn:microsoft.com/office/officeart/2005/8/layout/process1"/>
    <dgm:cxn modelId="{DD5E4E4E-2AF3-465C-AC2D-CD0B2E04CDFB}" type="presParOf" srcId="{B5924A86-8289-4A48-AF38-B27FF3CCBD8A}" destId="{503F3B0A-DF1D-4AF6-98E7-F19B2F8A55DF}" srcOrd="0" destOrd="0" presId="urn:microsoft.com/office/officeart/2005/8/layout/process1"/>
    <dgm:cxn modelId="{59A5ABCA-7AC0-482B-864C-21E3F8E04295}" type="presParOf" srcId="{6838F82E-B447-4A61-899C-91478B4E8F9F}" destId="{057C2B9B-E0D4-4CF3-BD4E-BF979707CA31}" srcOrd="2" destOrd="0" presId="urn:microsoft.com/office/officeart/2005/8/layout/process1"/>
    <dgm:cxn modelId="{214AA84D-EB6B-41D0-B2C9-5E8ECF89808C}" type="presParOf" srcId="{6838F82E-B447-4A61-899C-91478B4E8F9F}" destId="{B669E7BF-15D4-41A2-81E8-A1F56149D067}" srcOrd="3" destOrd="0" presId="urn:microsoft.com/office/officeart/2005/8/layout/process1"/>
    <dgm:cxn modelId="{2369D018-0F0D-4AD6-99B1-49A87264DCB1}" type="presParOf" srcId="{B669E7BF-15D4-41A2-81E8-A1F56149D067}" destId="{9CCA6AB4-5443-435D-8EA7-EDB409C46F21}" srcOrd="0" destOrd="0" presId="urn:microsoft.com/office/officeart/2005/8/layout/process1"/>
    <dgm:cxn modelId="{D1AD76CA-2B16-46DE-94E8-4436BA0C297D}" type="presParOf" srcId="{6838F82E-B447-4A61-899C-91478B4E8F9F}" destId="{BA042386-A265-44D9-9277-A0E48012996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F9B221-E6CE-4192-8B72-83C4421CA3D3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A7AAC9CB-2253-4DD8-B6B3-54BAB329B043}">
      <dgm:prSet phldrT="[Текст]" custT="1"/>
      <dgm:spPr/>
      <dgm:t>
        <a:bodyPr/>
        <a:lstStyle/>
        <a:p>
          <a:pPr algn="l"/>
          <a:r>
            <a:rPr lang="en-US" sz="4800" dirty="0" err="1"/>
            <a:t>aHash</a:t>
          </a:r>
          <a:endParaRPr lang="ru-RU" sz="4800" dirty="0"/>
        </a:p>
      </dgm:t>
    </dgm:pt>
    <dgm:pt modelId="{1D31B921-391C-491B-9DCB-089B406E3A12}" type="parTrans" cxnId="{CF210D94-1DDD-4DBA-8B80-C19E2389FD9A}">
      <dgm:prSet/>
      <dgm:spPr/>
      <dgm:t>
        <a:bodyPr/>
        <a:lstStyle/>
        <a:p>
          <a:endParaRPr lang="ru-RU"/>
        </a:p>
      </dgm:t>
    </dgm:pt>
    <dgm:pt modelId="{8D0ECA8A-C8BD-49F7-A5A0-5073995773AB}" type="sibTrans" cxnId="{CF210D94-1DDD-4DBA-8B80-C19E2389FD9A}">
      <dgm:prSet/>
      <dgm:spPr/>
      <dgm:t>
        <a:bodyPr/>
        <a:lstStyle/>
        <a:p>
          <a:endParaRPr lang="ru-RU"/>
        </a:p>
      </dgm:t>
    </dgm:pt>
    <dgm:pt modelId="{FA760497-C1F5-4C33-BFC8-E27CD802D7B9}">
      <dgm:prSet phldrT="[Текст]" custT="1"/>
      <dgm:spPr/>
      <dgm:t>
        <a:bodyPr/>
        <a:lstStyle/>
        <a:p>
          <a:pPr algn="l"/>
          <a:r>
            <a:rPr lang="en-US" sz="5400" dirty="0" err="1"/>
            <a:t>dHash</a:t>
          </a:r>
          <a:endParaRPr lang="ru-RU" sz="5400" dirty="0"/>
        </a:p>
      </dgm:t>
    </dgm:pt>
    <dgm:pt modelId="{71A6F4BF-B453-4440-A890-1001B5AE8CBD}" type="parTrans" cxnId="{3E165496-C78E-49EE-B03F-9D1136851DCB}">
      <dgm:prSet/>
      <dgm:spPr/>
      <dgm:t>
        <a:bodyPr/>
        <a:lstStyle/>
        <a:p>
          <a:endParaRPr lang="ru-RU"/>
        </a:p>
      </dgm:t>
    </dgm:pt>
    <dgm:pt modelId="{4CF4F32F-D8D2-482E-B168-6EB55109D7DA}" type="sibTrans" cxnId="{3E165496-C78E-49EE-B03F-9D1136851DCB}">
      <dgm:prSet/>
      <dgm:spPr/>
      <dgm:t>
        <a:bodyPr/>
        <a:lstStyle/>
        <a:p>
          <a:endParaRPr lang="ru-RU"/>
        </a:p>
      </dgm:t>
    </dgm:pt>
    <dgm:pt modelId="{D89872DC-9A6C-464F-B36D-8BFA638758FA}">
      <dgm:prSet phldrT="[Текст]" custT="1"/>
      <dgm:spPr/>
      <dgm:t>
        <a:bodyPr/>
        <a:lstStyle/>
        <a:p>
          <a:r>
            <a:rPr lang="en-US" sz="5400" dirty="0" err="1"/>
            <a:t>idHash</a:t>
          </a:r>
          <a:endParaRPr lang="ru-RU" sz="5400" dirty="0"/>
        </a:p>
      </dgm:t>
    </dgm:pt>
    <dgm:pt modelId="{F0005307-655E-41BE-BC63-20DC313D2CC7}" type="parTrans" cxnId="{071D128A-ED2A-4346-B143-28EAD7BE24F1}">
      <dgm:prSet/>
      <dgm:spPr/>
      <dgm:t>
        <a:bodyPr/>
        <a:lstStyle/>
        <a:p>
          <a:endParaRPr lang="ru-RU"/>
        </a:p>
      </dgm:t>
    </dgm:pt>
    <dgm:pt modelId="{C6FACD03-8761-44DA-8F5E-D5ED26985FB2}" type="sibTrans" cxnId="{071D128A-ED2A-4346-B143-28EAD7BE24F1}">
      <dgm:prSet/>
      <dgm:spPr/>
      <dgm:t>
        <a:bodyPr/>
        <a:lstStyle/>
        <a:p>
          <a:endParaRPr lang="ru-RU"/>
        </a:p>
      </dgm:t>
    </dgm:pt>
    <dgm:pt modelId="{F21ACDF5-A299-4911-9F67-F37957973481}">
      <dgm:prSet phldrT="[Текст]" custT="1"/>
      <dgm:spPr/>
      <dgm:t>
        <a:bodyPr/>
        <a:lstStyle/>
        <a:p>
          <a:pPr algn="l"/>
          <a:r>
            <a:rPr lang="en-US" sz="5400" dirty="0" err="1"/>
            <a:t>pHash</a:t>
          </a:r>
          <a:endParaRPr lang="ru-RU" sz="5400" dirty="0"/>
        </a:p>
      </dgm:t>
    </dgm:pt>
    <dgm:pt modelId="{95DD98ED-DEDD-4936-8461-041BC51CD5F3}" type="parTrans" cxnId="{EFAD1553-105A-49C9-9BB7-156CBCB4C8E7}">
      <dgm:prSet/>
      <dgm:spPr/>
      <dgm:t>
        <a:bodyPr/>
        <a:lstStyle/>
        <a:p>
          <a:endParaRPr lang="ru-RU"/>
        </a:p>
      </dgm:t>
    </dgm:pt>
    <dgm:pt modelId="{9DFD2F62-5057-4B0F-A113-F3052206C832}" type="sibTrans" cxnId="{EFAD1553-105A-49C9-9BB7-156CBCB4C8E7}">
      <dgm:prSet/>
      <dgm:spPr/>
      <dgm:t>
        <a:bodyPr/>
        <a:lstStyle/>
        <a:p>
          <a:endParaRPr lang="ru-RU"/>
        </a:p>
      </dgm:t>
    </dgm:pt>
    <dgm:pt modelId="{48F08052-9180-409C-9620-FEAEC888BFCF}" type="pres">
      <dgm:prSet presAssocID="{76F9B221-E6CE-4192-8B72-83C4421CA3D3}" presName="linear" presStyleCnt="0">
        <dgm:presLayoutVars>
          <dgm:dir/>
          <dgm:animLvl val="lvl"/>
          <dgm:resizeHandles val="exact"/>
        </dgm:presLayoutVars>
      </dgm:prSet>
      <dgm:spPr/>
    </dgm:pt>
    <dgm:pt modelId="{65E9607D-6903-4837-B85D-B1183D164050}" type="pres">
      <dgm:prSet presAssocID="{A7AAC9CB-2253-4DD8-B6B3-54BAB329B043}" presName="parentLin" presStyleCnt="0"/>
      <dgm:spPr/>
    </dgm:pt>
    <dgm:pt modelId="{CB02EE77-8A52-4A59-A589-278989F34CDB}" type="pres">
      <dgm:prSet presAssocID="{A7AAC9CB-2253-4DD8-B6B3-54BAB329B043}" presName="parentLeftMargin" presStyleLbl="node1" presStyleIdx="0" presStyleCnt="4"/>
      <dgm:spPr/>
    </dgm:pt>
    <dgm:pt modelId="{67FD7DF5-7CF6-4920-82B4-E52891F0AF49}" type="pres">
      <dgm:prSet presAssocID="{A7AAC9CB-2253-4DD8-B6B3-54BAB329B04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539E378-1445-4C0C-AD2F-C3E5770B729D}" type="pres">
      <dgm:prSet presAssocID="{A7AAC9CB-2253-4DD8-B6B3-54BAB329B043}" presName="negativeSpace" presStyleCnt="0"/>
      <dgm:spPr/>
    </dgm:pt>
    <dgm:pt modelId="{6CBF3EAA-DE9A-4859-BF26-F2F3FC1FC760}" type="pres">
      <dgm:prSet presAssocID="{A7AAC9CB-2253-4DD8-B6B3-54BAB329B043}" presName="childText" presStyleLbl="conFgAcc1" presStyleIdx="0" presStyleCnt="4">
        <dgm:presLayoutVars>
          <dgm:bulletEnabled val="1"/>
        </dgm:presLayoutVars>
      </dgm:prSet>
      <dgm:spPr/>
    </dgm:pt>
    <dgm:pt modelId="{5FC7580F-8587-46FB-BC7D-E72CD96E922C}" type="pres">
      <dgm:prSet presAssocID="{8D0ECA8A-C8BD-49F7-A5A0-5073995773AB}" presName="spaceBetweenRectangles" presStyleCnt="0"/>
      <dgm:spPr/>
    </dgm:pt>
    <dgm:pt modelId="{8BA10D15-418C-4FAA-9107-87F8E314407E}" type="pres">
      <dgm:prSet presAssocID="{F21ACDF5-A299-4911-9F67-F37957973481}" presName="parentLin" presStyleCnt="0"/>
      <dgm:spPr/>
    </dgm:pt>
    <dgm:pt modelId="{60161205-AE90-4632-8E1D-0DAC8C2ABA3A}" type="pres">
      <dgm:prSet presAssocID="{F21ACDF5-A299-4911-9F67-F37957973481}" presName="parentLeftMargin" presStyleLbl="node1" presStyleIdx="0" presStyleCnt="4"/>
      <dgm:spPr/>
    </dgm:pt>
    <dgm:pt modelId="{79C084D0-D379-4CD7-8D66-8288763DAEE2}" type="pres">
      <dgm:prSet presAssocID="{F21ACDF5-A299-4911-9F67-F3795797348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0C4F1C0-1FCA-4BD3-A933-D87F14D98CBA}" type="pres">
      <dgm:prSet presAssocID="{F21ACDF5-A299-4911-9F67-F37957973481}" presName="negativeSpace" presStyleCnt="0"/>
      <dgm:spPr/>
    </dgm:pt>
    <dgm:pt modelId="{284E625E-0E20-4A93-B92E-F395F61E7B40}" type="pres">
      <dgm:prSet presAssocID="{F21ACDF5-A299-4911-9F67-F37957973481}" presName="childText" presStyleLbl="conFgAcc1" presStyleIdx="1" presStyleCnt="4">
        <dgm:presLayoutVars>
          <dgm:bulletEnabled val="1"/>
        </dgm:presLayoutVars>
      </dgm:prSet>
      <dgm:spPr/>
    </dgm:pt>
    <dgm:pt modelId="{3879B530-A68B-4BDF-B4C4-6BE2A2000F7F}" type="pres">
      <dgm:prSet presAssocID="{9DFD2F62-5057-4B0F-A113-F3052206C832}" presName="spaceBetweenRectangles" presStyleCnt="0"/>
      <dgm:spPr/>
    </dgm:pt>
    <dgm:pt modelId="{2E28685E-EA93-43FC-8538-B6657DA97051}" type="pres">
      <dgm:prSet presAssocID="{FA760497-C1F5-4C33-BFC8-E27CD802D7B9}" presName="parentLin" presStyleCnt="0"/>
      <dgm:spPr/>
    </dgm:pt>
    <dgm:pt modelId="{646B0FD6-833C-4612-9EA9-510662358BE0}" type="pres">
      <dgm:prSet presAssocID="{FA760497-C1F5-4C33-BFC8-E27CD802D7B9}" presName="parentLeftMargin" presStyleLbl="node1" presStyleIdx="1" presStyleCnt="4"/>
      <dgm:spPr/>
    </dgm:pt>
    <dgm:pt modelId="{7CC01341-524B-419E-84C1-D143DE926218}" type="pres">
      <dgm:prSet presAssocID="{FA760497-C1F5-4C33-BFC8-E27CD802D7B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89D5A73-184D-4C30-AF18-C35D205AA485}" type="pres">
      <dgm:prSet presAssocID="{FA760497-C1F5-4C33-BFC8-E27CD802D7B9}" presName="negativeSpace" presStyleCnt="0"/>
      <dgm:spPr/>
    </dgm:pt>
    <dgm:pt modelId="{2C931AC2-B464-46F8-9C28-7CBFE7E17AA0}" type="pres">
      <dgm:prSet presAssocID="{FA760497-C1F5-4C33-BFC8-E27CD802D7B9}" presName="childText" presStyleLbl="conFgAcc1" presStyleIdx="2" presStyleCnt="4">
        <dgm:presLayoutVars>
          <dgm:bulletEnabled val="1"/>
        </dgm:presLayoutVars>
      </dgm:prSet>
      <dgm:spPr/>
    </dgm:pt>
    <dgm:pt modelId="{6AD65C08-437F-4278-A9E9-4FA96690E2CE}" type="pres">
      <dgm:prSet presAssocID="{4CF4F32F-D8D2-482E-B168-6EB55109D7DA}" presName="spaceBetweenRectangles" presStyleCnt="0"/>
      <dgm:spPr/>
    </dgm:pt>
    <dgm:pt modelId="{CFAC6EA3-32D5-46E8-A29E-E0336059ECAC}" type="pres">
      <dgm:prSet presAssocID="{D89872DC-9A6C-464F-B36D-8BFA638758FA}" presName="parentLin" presStyleCnt="0"/>
      <dgm:spPr/>
    </dgm:pt>
    <dgm:pt modelId="{8DAB821C-C7EF-4CAF-9FBA-6B2FAC9E8B97}" type="pres">
      <dgm:prSet presAssocID="{D89872DC-9A6C-464F-B36D-8BFA638758FA}" presName="parentLeftMargin" presStyleLbl="node1" presStyleIdx="2" presStyleCnt="4"/>
      <dgm:spPr/>
    </dgm:pt>
    <dgm:pt modelId="{9A64BC67-9EC4-4E04-ADC1-16157E0F5E0F}" type="pres">
      <dgm:prSet presAssocID="{D89872DC-9A6C-464F-B36D-8BFA638758F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6227BF1-CCCA-452A-895F-B5955E0EF2EC}" type="pres">
      <dgm:prSet presAssocID="{D89872DC-9A6C-464F-B36D-8BFA638758FA}" presName="negativeSpace" presStyleCnt="0"/>
      <dgm:spPr/>
    </dgm:pt>
    <dgm:pt modelId="{F60E3F66-380F-4F39-87C0-174B37AEEBEE}" type="pres">
      <dgm:prSet presAssocID="{D89872DC-9A6C-464F-B36D-8BFA638758F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DBFC903-1A98-45C1-AE93-4B75796F005D}" type="presOf" srcId="{A7AAC9CB-2253-4DD8-B6B3-54BAB329B043}" destId="{67FD7DF5-7CF6-4920-82B4-E52891F0AF49}" srcOrd="1" destOrd="0" presId="urn:microsoft.com/office/officeart/2005/8/layout/list1"/>
    <dgm:cxn modelId="{91936226-E4D8-4F18-B628-3F4672777CFB}" type="presOf" srcId="{76F9B221-E6CE-4192-8B72-83C4421CA3D3}" destId="{48F08052-9180-409C-9620-FEAEC888BFCF}" srcOrd="0" destOrd="0" presId="urn:microsoft.com/office/officeart/2005/8/layout/list1"/>
    <dgm:cxn modelId="{214D193B-A81E-44EB-9598-8932B2D0F84A}" type="presOf" srcId="{FA760497-C1F5-4C33-BFC8-E27CD802D7B9}" destId="{646B0FD6-833C-4612-9EA9-510662358BE0}" srcOrd="0" destOrd="0" presId="urn:microsoft.com/office/officeart/2005/8/layout/list1"/>
    <dgm:cxn modelId="{51A6B15C-0219-43E1-A294-3BDE0C562CF7}" type="presOf" srcId="{A7AAC9CB-2253-4DD8-B6B3-54BAB329B043}" destId="{CB02EE77-8A52-4A59-A589-278989F34CDB}" srcOrd="0" destOrd="0" presId="urn:microsoft.com/office/officeart/2005/8/layout/list1"/>
    <dgm:cxn modelId="{92C1214F-E4F1-4A8E-B0EB-CF0C9D5DF666}" type="presOf" srcId="{F21ACDF5-A299-4911-9F67-F37957973481}" destId="{60161205-AE90-4632-8E1D-0DAC8C2ABA3A}" srcOrd="0" destOrd="0" presId="urn:microsoft.com/office/officeart/2005/8/layout/list1"/>
    <dgm:cxn modelId="{EFAD1553-105A-49C9-9BB7-156CBCB4C8E7}" srcId="{76F9B221-E6CE-4192-8B72-83C4421CA3D3}" destId="{F21ACDF5-A299-4911-9F67-F37957973481}" srcOrd="1" destOrd="0" parTransId="{95DD98ED-DEDD-4936-8461-041BC51CD5F3}" sibTransId="{9DFD2F62-5057-4B0F-A113-F3052206C832}"/>
    <dgm:cxn modelId="{423D367A-7C35-46AB-8E38-7D5F9D2501DB}" type="presOf" srcId="{FA760497-C1F5-4C33-BFC8-E27CD802D7B9}" destId="{7CC01341-524B-419E-84C1-D143DE926218}" srcOrd="1" destOrd="0" presId="urn:microsoft.com/office/officeart/2005/8/layout/list1"/>
    <dgm:cxn modelId="{071D128A-ED2A-4346-B143-28EAD7BE24F1}" srcId="{76F9B221-E6CE-4192-8B72-83C4421CA3D3}" destId="{D89872DC-9A6C-464F-B36D-8BFA638758FA}" srcOrd="3" destOrd="0" parTransId="{F0005307-655E-41BE-BC63-20DC313D2CC7}" sibTransId="{C6FACD03-8761-44DA-8F5E-D5ED26985FB2}"/>
    <dgm:cxn modelId="{D91BC58C-4B5E-4B41-9147-46699DB2C516}" type="presOf" srcId="{D89872DC-9A6C-464F-B36D-8BFA638758FA}" destId="{8DAB821C-C7EF-4CAF-9FBA-6B2FAC9E8B97}" srcOrd="0" destOrd="0" presId="urn:microsoft.com/office/officeart/2005/8/layout/list1"/>
    <dgm:cxn modelId="{CF210D94-1DDD-4DBA-8B80-C19E2389FD9A}" srcId="{76F9B221-E6CE-4192-8B72-83C4421CA3D3}" destId="{A7AAC9CB-2253-4DD8-B6B3-54BAB329B043}" srcOrd="0" destOrd="0" parTransId="{1D31B921-391C-491B-9DCB-089B406E3A12}" sibTransId="{8D0ECA8A-C8BD-49F7-A5A0-5073995773AB}"/>
    <dgm:cxn modelId="{3E165496-C78E-49EE-B03F-9D1136851DCB}" srcId="{76F9B221-E6CE-4192-8B72-83C4421CA3D3}" destId="{FA760497-C1F5-4C33-BFC8-E27CD802D7B9}" srcOrd="2" destOrd="0" parTransId="{71A6F4BF-B453-4440-A890-1001B5AE8CBD}" sibTransId="{4CF4F32F-D8D2-482E-B168-6EB55109D7DA}"/>
    <dgm:cxn modelId="{B75F6D97-9CD0-4078-A37D-245CFB82DF3D}" type="presOf" srcId="{D89872DC-9A6C-464F-B36D-8BFA638758FA}" destId="{9A64BC67-9EC4-4E04-ADC1-16157E0F5E0F}" srcOrd="1" destOrd="0" presId="urn:microsoft.com/office/officeart/2005/8/layout/list1"/>
    <dgm:cxn modelId="{0963C5AB-8696-479D-ACE8-E7E86F272049}" type="presOf" srcId="{F21ACDF5-A299-4911-9F67-F37957973481}" destId="{79C084D0-D379-4CD7-8D66-8288763DAEE2}" srcOrd="1" destOrd="0" presId="urn:microsoft.com/office/officeart/2005/8/layout/list1"/>
    <dgm:cxn modelId="{BE9BBF9D-F28D-4D12-97DA-AE819A0D606A}" type="presParOf" srcId="{48F08052-9180-409C-9620-FEAEC888BFCF}" destId="{65E9607D-6903-4837-B85D-B1183D164050}" srcOrd="0" destOrd="0" presId="urn:microsoft.com/office/officeart/2005/8/layout/list1"/>
    <dgm:cxn modelId="{7DE74764-48F5-4957-BA1D-8A6C8F677C79}" type="presParOf" srcId="{65E9607D-6903-4837-B85D-B1183D164050}" destId="{CB02EE77-8A52-4A59-A589-278989F34CDB}" srcOrd="0" destOrd="0" presId="urn:microsoft.com/office/officeart/2005/8/layout/list1"/>
    <dgm:cxn modelId="{416A2114-B592-4124-9942-B494FF46732A}" type="presParOf" srcId="{65E9607D-6903-4837-B85D-B1183D164050}" destId="{67FD7DF5-7CF6-4920-82B4-E52891F0AF49}" srcOrd="1" destOrd="0" presId="urn:microsoft.com/office/officeart/2005/8/layout/list1"/>
    <dgm:cxn modelId="{FABC85DE-D4CD-470F-88FD-F308D10271E3}" type="presParOf" srcId="{48F08052-9180-409C-9620-FEAEC888BFCF}" destId="{1539E378-1445-4C0C-AD2F-C3E5770B729D}" srcOrd="1" destOrd="0" presId="urn:microsoft.com/office/officeart/2005/8/layout/list1"/>
    <dgm:cxn modelId="{B155056C-E2A2-4538-ADB9-FB5CC9CA11C4}" type="presParOf" srcId="{48F08052-9180-409C-9620-FEAEC888BFCF}" destId="{6CBF3EAA-DE9A-4859-BF26-F2F3FC1FC760}" srcOrd="2" destOrd="0" presId="urn:microsoft.com/office/officeart/2005/8/layout/list1"/>
    <dgm:cxn modelId="{47A2B730-C50B-46AA-BB75-5C03CFDEAB66}" type="presParOf" srcId="{48F08052-9180-409C-9620-FEAEC888BFCF}" destId="{5FC7580F-8587-46FB-BC7D-E72CD96E922C}" srcOrd="3" destOrd="0" presId="urn:microsoft.com/office/officeart/2005/8/layout/list1"/>
    <dgm:cxn modelId="{70A620D6-0572-467A-B4AC-0ACCB9B4FEB0}" type="presParOf" srcId="{48F08052-9180-409C-9620-FEAEC888BFCF}" destId="{8BA10D15-418C-4FAA-9107-87F8E314407E}" srcOrd="4" destOrd="0" presId="urn:microsoft.com/office/officeart/2005/8/layout/list1"/>
    <dgm:cxn modelId="{774B50D7-51FA-4EF4-8888-BF8CD99C39C1}" type="presParOf" srcId="{8BA10D15-418C-4FAA-9107-87F8E314407E}" destId="{60161205-AE90-4632-8E1D-0DAC8C2ABA3A}" srcOrd="0" destOrd="0" presId="urn:microsoft.com/office/officeart/2005/8/layout/list1"/>
    <dgm:cxn modelId="{E8730CB1-9B74-4A71-974D-32031ECEB570}" type="presParOf" srcId="{8BA10D15-418C-4FAA-9107-87F8E314407E}" destId="{79C084D0-D379-4CD7-8D66-8288763DAEE2}" srcOrd="1" destOrd="0" presId="urn:microsoft.com/office/officeart/2005/8/layout/list1"/>
    <dgm:cxn modelId="{E688D937-7022-4113-AE04-B01A9C7AA316}" type="presParOf" srcId="{48F08052-9180-409C-9620-FEAEC888BFCF}" destId="{60C4F1C0-1FCA-4BD3-A933-D87F14D98CBA}" srcOrd="5" destOrd="0" presId="urn:microsoft.com/office/officeart/2005/8/layout/list1"/>
    <dgm:cxn modelId="{0411B9D2-91C6-4094-95D1-D8E3EFF6F26C}" type="presParOf" srcId="{48F08052-9180-409C-9620-FEAEC888BFCF}" destId="{284E625E-0E20-4A93-B92E-F395F61E7B40}" srcOrd="6" destOrd="0" presId="urn:microsoft.com/office/officeart/2005/8/layout/list1"/>
    <dgm:cxn modelId="{0D88E953-30D2-4402-94EC-DDDE13A7CD2E}" type="presParOf" srcId="{48F08052-9180-409C-9620-FEAEC888BFCF}" destId="{3879B530-A68B-4BDF-B4C4-6BE2A2000F7F}" srcOrd="7" destOrd="0" presId="urn:microsoft.com/office/officeart/2005/8/layout/list1"/>
    <dgm:cxn modelId="{8B748B42-EEE3-43EC-9E4F-EC0DAA8C8049}" type="presParOf" srcId="{48F08052-9180-409C-9620-FEAEC888BFCF}" destId="{2E28685E-EA93-43FC-8538-B6657DA97051}" srcOrd="8" destOrd="0" presId="urn:microsoft.com/office/officeart/2005/8/layout/list1"/>
    <dgm:cxn modelId="{635367D1-8B27-4AF3-8C08-56DBCFC8FFC9}" type="presParOf" srcId="{2E28685E-EA93-43FC-8538-B6657DA97051}" destId="{646B0FD6-833C-4612-9EA9-510662358BE0}" srcOrd="0" destOrd="0" presId="urn:microsoft.com/office/officeart/2005/8/layout/list1"/>
    <dgm:cxn modelId="{32EA2240-DFE8-49B7-BC7B-4955AFFDE66F}" type="presParOf" srcId="{2E28685E-EA93-43FC-8538-B6657DA97051}" destId="{7CC01341-524B-419E-84C1-D143DE926218}" srcOrd="1" destOrd="0" presId="urn:microsoft.com/office/officeart/2005/8/layout/list1"/>
    <dgm:cxn modelId="{16F778A6-D57D-4057-9D7D-958907F0655D}" type="presParOf" srcId="{48F08052-9180-409C-9620-FEAEC888BFCF}" destId="{C89D5A73-184D-4C30-AF18-C35D205AA485}" srcOrd="9" destOrd="0" presId="urn:microsoft.com/office/officeart/2005/8/layout/list1"/>
    <dgm:cxn modelId="{6CD4884E-C11E-46BA-9202-B6FD3658CDB0}" type="presParOf" srcId="{48F08052-9180-409C-9620-FEAEC888BFCF}" destId="{2C931AC2-B464-46F8-9C28-7CBFE7E17AA0}" srcOrd="10" destOrd="0" presId="urn:microsoft.com/office/officeart/2005/8/layout/list1"/>
    <dgm:cxn modelId="{A76F9A4F-3688-4102-ABFE-28A70D3E1B40}" type="presParOf" srcId="{48F08052-9180-409C-9620-FEAEC888BFCF}" destId="{6AD65C08-437F-4278-A9E9-4FA96690E2CE}" srcOrd="11" destOrd="0" presId="urn:microsoft.com/office/officeart/2005/8/layout/list1"/>
    <dgm:cxn modelId="{B0576995-D454-4D98-858A-E7570B0B9136}" type="presParOf" srcId="{48F08052-9180-409C-9620-FEAEC888BFCF}" destId="{CFAC6EA3-32D5-46E8-A29E-E0336059ECAC}" srcOrd="12" destOrd="0" presId="urn:microsoft.com/office/officeart/2005/8/layout/list1"/>
    <dgm:cxn modelId="{3A0D8873-D970-40AC-9EE5-D6052917611E}" type="presParOf" srcId="{CFAC6EA3-32D5-46E8-A29E-E0336059ECAC}" destId="{8DAB821C-C7EF-4CAF-9FBA-6B2FAC9E8B97}" srcOrd="0" destOrd="0" presId="urn:microsoft.com/office/officeart/2005/8/layout/list1"/>
    <dgm:cxn modelId="{EC16FA10-D37F-4F4B-B088-E0BDA6F91251}" type="presParOf" srcId="{CFAC6EA3-32D5-46E8-A29E-E0336059ECAC}" destId="{9A64BC67-9EC4-4E04-ADC1-16157E0F5E0F}" srcOrd="1" destOrd="0" presId="urn:microsoft.com/office/officeart/2005/8/layout/list1"/>
    <dgm:cxn modelId="{9AA0041D-8DED-4F81-8F7B-D51875A07E20}" type="presParOf" srcId="{48F08052-9180-409C-9620-FEAEC888BFCF}" destId="{A6227BF1-CCCA-452A-895F-B5955E0EF2EC}" srcOrd="13" destOrd="0" presId="urn:microsoft.com/office/officeart/2005/8/layout/list1"/>
    <dgm:cxn modelId="{8A1F35BA-21EA-40D7-8CD6-E402050E89D6}" type="presParOf" srcId="{48F08052-9180-409C-9620-FEAEC888BFCF}" destId="{F60E3F66-380F-4F39-87C0-174B37AEEBE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538647-0968-49C5-81DF-12C1FA8DDD4D}" type="doc">
      <dgm:prSet loTypeId="urn:microsoft.com/office/officeart/2005/8/layout/b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9DD9F397-C83A-4C16-A907-4B929351E91E}">
      <dgm:prSet phldrT="[Текст]"/>
      <dgm:spPr/>
      <dgm:t>
        <a:bodyPr/>
        <a:lstStyle/>
        <a:p>
          <a:r>
            <a:rPr lang="ru-RU" dirty="0"/>
            <a:t>Фото</a:t>
          </a:r>
        </a:p>
      </dgm:t>
    </dgm:pt>
    <dgm:pt modelId="{AD24F179-FB81-4199-86AB-013AE0974427}" type="parTrans" cxnId="{9F69CDBD-6E18-4739-950A-9F30D3D82EB6}">
      <dgm:prSet/>
      <dgm:spPr/>
      <dgm:t>
        <a:bodyPr/>
        <a:lstStyle/>
        <a:p>
          <a:endParaRPr lang="ru-RU"/>
        </a:p>
      </dgm:t>
    </dgm:pt>
    <dgm:pt modelId="{8BC4A551-4E7D-49EF-A177-8955978F294D}" type="sibTrans" cxnId="{9F69CDBD-6E18-4739-950A-9F30D3D82EB6}">
      <dgm:prSet/>
      <dgm:spPr/>
      <dgm:t>
        <a:bodyPr/>
        <a:lstStyle/>
        <a:p>
          <a:endParaRPr lang="ru-RU"/>
        </a:p>
      </dgm:t>
    </dgm:pt>
    <dgm:pt modelId="{331695B3-5178-45F4-922D-A6D5283E0AE7}">
      <dgm:prSet phldrT="[Текст]"/>
      <dgm:spPr/>
      <dgm:t>
        <a:bodyPr/>
        <a:lstStyle/>
        <a:p>
          <a:r>
            <a:rPr lang="ru-RU" dirty="0"/>
            <a:t>Уменьшаем фото</a:t>
          </a:r>
        </a:p>
      </dgm:t>
    </dgm:pt>
    <dgm:pt modelId="{3BFA36D4-3922-4521-9603-AB841C69228B}" type="parTrans" cxnId="{0CB552D1-CA05-4077-B922-58EB235F0A91}">
      <dgm:prSet/>
      <dgm:spPr/>
      <dgm:t>
        <a:bodyPr/>
        <a:lstStyle/>
        <a:p>
          <a:endParaRPr lang="ru-RU"/>
        </a:p>
      </dgm:t>
    </dgm:pt>
    <dgm:pt modelId="{B0427676-DEC7-47A2-B085-9BF0AB63F8FD}" type="sibTrans" cxnId="{0CB552D1-CA05-4077-B922-58EB235F0A91}">
      <dgm:prSet/>
      <dgm:spPr/>
      <dgm:t>
        <a:bodyPr/>
        <a:lstStyle/>
        <a:p>
          <a:endParaRPr lang="ru-RU"/>
        </a:p>
      </dgm:t>
    </dgm:pt>
    <dgm:pt modelId="{73F5E168-9247-43C2-B669-902372AD8298}">
      <dgm:prSet phldrT="[Текст]"/>
      <dgm:spPr/>
      <dgm:t>
        <a:bodyPr/>
        <a:lstStyle/>
        <a:p>
          <a:r>
            <a:rPr lang="ru-RU" dirty="0"/>
            <a:t>Вычисляем среднее</a:t>
          </a:r>
        </a:p>
      </dgm:t>
    </dgm:pt>
    <dgm:pt modelId="{580FA55B-08FF-4BB5-B001-9D6A573A09BC}" type="parTrans" cxnId="{DAA2935E-BC71-4379-A35B-D2DF13193454}">
      <dgm:prSet/>
      <dgm:spPr/>
      <dgm:t>
        <a:bodyPr/>
        <a:lstStyle/>
        <a:p>
          <a:endParaRPr lang="ru-RU"/>
        </a:p>
      </dgm:t>
    </dgm:pt>
    <dgm:pt modelId="{9A55EB79-1F39-4DFF-B66F-4D67792C8FFD}" type="sibTrans" cxnId="{DAA2935E-BC71-4379-A35B-D2DF13193454}">
      <dgm:prSet/>
      <dgm:spPr/>
      <dgm:t>
        <a:bodyPr/>
        <a:lstStyle/>
        <a:p>
          <a:endParaRPr lang="ru-RU"/>
        </a:p>
      </dgm:t>
    </dgm:pt>
    <dgm:pt modelId="{68C7361D-E4FF-40B1-A34F-D045D60B5EAC}">
      <dgm:prSet phldrT="[Текст]"/>
      <dgm:spPr/>
      <dgm:t>
        <a:bodyPr/>
        <a:lstStyle/>
        <a:p>
          <a:r>
            <a:rPr lang="ru-RU" dirty="0"/>
            <a:t>Бинаризация</a:t>
          </a:r>
        </a:p>
      </dgm:t>
    </dgm:pt>
    <dgm:pt modelId="{99190A38-0EB4-4386-9CA9-A4CBAF12C062}" type="parTrans" cxnId="{690937F8-E9C9-4B20-93FB-C5FE2F521473}">
      <dgm:prSet/>
      <dgm:spPr/>
      <dgm:t>
        <a:bodyPr/>
        <a:lstStyle/>
        <a:p>
          <a:endParaRPr lang="ru-RU"/>
        </a:p>
      </dgm:t>
    </dgm:pt>
    <dgm:pt modelId="{FE151FFB-F185-4CA0-AC00-9B61EF5188F3}" type="sibTrans" cxnId="{690937F8-E9C9-4B20-93FB-C5FE2F521473}">
      <dgm:prSet custT="1"/>
      <dgm:spPr>
        <a:ln>
          <a:solidFill>
            <a:schemeClr val="tx2"/>
          </a:solidFill>
        </a:ln>
      </dgm:spPr>
      <dgm:t>
        <a:bodyPr/>
        <a:lstStyle/>
        <a:p>
          <a:endParaRPr lang="ru-RU" sz="1800"/>
        </a:p>
      </dgm:t>
    </dgm:pt>
    <dgm:pt modelId="{171B9218-F9F9-4F6F-A49A-277B05CFD1B3}">
      <dgm:prSet phldrT="[Текст]"/>
      <dgm:spPr/>
      <dgm:t>
        <a:bodyPr/>
        <a:lstStyle/>
        <a:p>
          <a:r>
            <a:rPr lang="ru-RU" dirty="0"/>
            <a:t>Строим хэш</a:t>
          </a:r>
        </a:p>
      </dgm:t>
    </dgm:pt>
    <dgm:pt modelId="{E5B87192-BF2E-4FC2-8E05-906C99F0BED4}" type="parTrans" cxnId="{D71CC96B-5A7A-445C-B2B8-4957BFE05881}">
      <dgm:prSet/>
      <dgm:spPr/>
      <dgm:t>
        <a:bodyPr/>
        <a:lstStyle/>
        <a:p>
          <a:endParaRPr lang="ru-RU"/>
        </a:p>
      </dgm:t>
    </dgm:pt>
    <dgm:pt modelId="{A60DBAD6-C478-40DE-B869-96F82369E6AC}" type="sibTrans" cxnId="{D71CC96B-5A7A-445C-B2B8-4957BFE05881}">
      <dgm:prSet/>
      <dgm:spPr/>
      <dgm:t>
        <a:bodyPr/>
        <a:lstStyle/>
        <a:p>
          <a:endParaRPr lang="ru-RU"/>
        </a:p>
      </dgm:t>
    </dgm:pt>
    <dgm:pt modelId="{17DE7770-1B8A-471C-B7AB-A0C00C753ACC}">
      <dgm:prSet phldrT="[Текст]"/>
      <dgm:spPr/>
      <dgm:t>
        <a:bodyPr/>
        <a:lstStyle/>
        <a:p>
          <a:r>
            <a:rPr lang="ru-RU"/>
            <a:t>Делаем черно-белым</a:t>
          </a:r>
          <a:endParaRPr lang="ru-RU" dirty="0"/>
        </a:p>
      </dgm:t>
    </dgm:pt>
    <dgm:pt modelId="{AE009CA1-E887-422B-8C35-632745A1086A}" type="parTrans" cxnId="{50CC49BA-2424-4465-AC61-613E0943BC64}">
      <dgm:prSet/>
      <dgm:spPr/>
      <dgm:t>
        <a:bodyPr/>
        <a:lstStyle/>
        <a:p>
          <a:endParaRPr lang="ru-RU"/>
        </a:p>
      </dgm:t>
    </dgm:pt>
    <dgm:pt modelId="{9CB611F2-C22A-416E-BEF7-AB87EEAE1E55}" type="sibTrans" cxnId="{50CC49BA-2424-4465-AC61-613E0943BC64}">
      <dgm:prSet/>
      <dgm:spPr/>
      <dgm:t>
        <a:bodyPr/>
        <a:lstStyle/>
        <a:p>
          <a:endParaRPr lang="ru-RU"/>
        </a:p>
      </dgm:t>
    </dgm:pt>
    <dgm:pt modelId="{2A7C7B48-1E65-401E-A367-6B5C02525A41}" type="pres">
      <dgm:prSet presAssocID="{E0538647-0968-49C5-81DF-12C1FA8DDD4D}" presName="Name0" presStyleCnt="0">
        <dgm:presLayoutVars>
          <dgm:dir/>
          <dgm:resizeHandles val="exact"/>
        </dgm:presLayoutVars>
      </dgm:prSet>
      <dgm:spPr/>
    </dgm:pt>
    <dgm:pt modelId="{C3FE2A40-36C0-4DB5-9CBA-63A7BEEEC715}" type="pres">
      <dgm:prSet presAssocID="{9DD9F397-C83A-4C16-A907-4B929351E91E}" presName="node" presStyleLbl="node1" presStyleIdx="0" presStyleCnt="6">
        <dgm:presLayoutVars>
          <dgm:bulletEnabled val="1"/>
        </dgm:presLayoutVars>
      </dgm:prSet>
      <dgm:spPr/>
    </dgm:pt>
    <dgm:pt modelId="{EE60FCA7-C0E7-45E4-82A2-161E383F6947}" type="pres">
      <dgm:prSet presAssocID="{8BC4A551-4E7D-49EF-A177-8955978F294D}" presName="sibTrans" presStyleLbl="sibTrans1D1" presStyleIdx="0" presStyleCnt="5"/>
      <dgm:spPr/>
    </dgm:pt>
    <dgm:pt modelId="{221E5FA0-0AC8-4657-9924-D407E2C18EA3}" type="pres">
      <dgm:prSet presAssocID="{8BC4A551-4E7D-49EF-A177-8955978F294D}" presName="connectorText" presStyleLbl="sibTrans1D1" presStyleIdx="0" presStyleCnt="5"/>
      <dgm:spPr/>
    </dgm:pt>
    <dgm:pt modelId="{5F614C4F-BA3A-4DCE-BD80-B7EF4BCCF482}" type="pres">
      <dgm:prSet presAssocID="{17DE7770-1B8A-471C-B7AB-A0C00C753ACC}" presName="node" presStyleLbl="node1" presStyleIdx="1" presStyleCnt="6">
        <dgm:presLayoutVars>
          <dgm:bulletEnabled val="1"/>
        </dgm:presLayoutVars>
      </dgm:prSet>
      <dgm:spPr/>
    </dgm:pt>
    <dgm:pt modelId="{5DAC4461-A02D-4928-81AD-87A86C5DAA9B}" type="pres">
      <dgm:prSet presAssocID="{9CB611F2-C22A-416E-BEF7-AB87EEAE1E55}" presName="sibTrans" presStyleLbl="sibTrans1D1" presStyleIdx="1" presStyleCnt="5"/>
      <dgm:spPr/>
    </dgm:pt>
    <dgm:pt modelId="{2BBC53A2-0B57-48BB-83FF-5A86B5550592}" type="pres">
      <dgm:prSet presAssocID="{9CB611F2-C22A-416E-BEF7-AB87EEAE1E55}" presName="connectorText" presStyleLbl="sibTrans1D1" presStyleIdx="1" presStyleCnt="5"/>
      <dgm:spPr/>
    </dgm:pt>
    <dgm:pt modelId="{2CBC2158-C494-4AFD-9295-6EFE56F1CCF6}" type="pres">
      <dgm:prSet presAssocID="{331695B3-5178-45F4-922D-A6D5283E0AE7}" presName="node" presStyleLbl="node1" presStyleIdx="2" presStyleCnt="6">
        <dgm:presLayoutVars>
          <dgm:bulletEnabled val="1"/>
        </dgm:presLayoutVars>
      </dgm:prSet>
      <dgm:spPr/>
    </dgm:pt>
    <dgm:pt modelId="{8198D6EA-26CF-424D-83D4-AE61E9DD1C5B}" type="pres">
      <dgm:prSet presAssocID="{B0427676-DEC7-47A2-B085-9BF0AB63F8FD}" presName="sibTrans" presStyleLbl="sibTrans1D1" presStyleIdx="2" presStyleCnt="5"/>
      <dgm:spPr/>
    </dgm:pt>
    <dgm:pt modelId="{23C0F063-C7FD-4958-A93B-AD9183CCF63D}" type="pres">
      <dgm:prSet presAssocID="{B0427676-DEC7-47A2-B085-9BF0AB63F8FD}" presName="connectorText" presStyleLbl="sibTrans1D1" presStyleIdx="2" presStyleCnt="5"/>
      <dgm:spPr/>
    </dgm:pt>
    <dgm:pt modelId="{0D4B06E2-6C52-4BA0-9B60-921CDE813935}" type="pres">
      <dgm:prSet presAssocID="{73F5E168-9247-43C2-B669-902372AD8298}" presName="node" presStyleLbl="node1" presStyleIdx="3" presStyleCnt="6">
        <dgm:presLayoutVars>
          <dgm:bulletEnabled val="1"/>
        </dgm:presLayoutVars>
      </dgm:prSet>
      <dgm:spPr/>
    </dgm:pt>
    <dgm:pt modelId="{87E74227-0162-4CED-894A-8333349990AE}" type="pres">
      <dgm:prSet presAssocID="{9A55EB79-1F39-4DFF-B66F-4D67792C8FFD}" presName="sibTrans" presStyleLbl="sibTrans1D1" presStyleIdx="3" presStyleCnt="5"/>
      <dgm:spPr/>
    </dgm:pt>
    <dgm:pt modelId="{7F83FDD4-C623-4A67-9AF8-561837307D90}" type="pres">
      <dgm:prSet presAssocID="{9A55EB79-1F39-4DFF-B66F-4D67792C8FFD}" presName="connectorText" presStyleLbl="sibTrans1D1" presStyleIdx="3" presStyleCnt="5"/>
      <dgm:spPr/>
    </dgm:pt>
    <dgm:pt modelId="{2B5891C5-19DB-421C-98ED-999ECBA5C95B}" type="pres">
      <dgm:prSet presAssocID="{68C7361D-E4FF-40B1-A34F-D045D60B5EAC}" presName="node" presStyleLbl="node1" presStyleIdx="4" presStyleCnt="6">
        <dgm:presLayoutVars>
          <dgm:bulletEnabled val="1"/>
        </dgm:presLayoutVars>
      </dgm:prSet>
      <dgm:spPr/>
    </dgm:pt>
    <dgm:pt modelId="{BE4D0654-D4F7-4B4F-BF3F-7BFA659CBA9B}" type="pres">
      <dgm:prSet presAssocID="{FE151FFB-F185-4CA0-AC00-9B61EF5188F3}" presName="sibTrans" presStyleLbl="sibTrans1D1" presStyleIdx="4" presStyleCnt="5" custSzY="70706" custScaleX="1602931"/>
      <dgm:spPr/>
    </dgm:pt>
    <dgm:pt modelId="{0FD85E92-7754-4284-A654-4DE31073CE75}" type="pres">
      <dgm:prSet presAssocID="{FE151FFB-F185-4CA0-AC00-9B61EF5188F3}" presName="connectorText" presStyleLbl="sibTrans1D1" presStyleIdx="4" presStyleCnt="5"/>
      <dgm:spPr/>
    </dgm:pt>
    <dgm:pt modelId="{93CA23D2-34C7-435A-8232-8D2E627BE38D}" type="pres">
      <dgm:prSet presAssocID="{171B9218-F9F9-4F6F-A49A-277B05CFD1B3}" presName="node" presStyleLbl="node1" presStyleIdx="5" presStyleCnt="6">
        <dgm:presLayoutVars>
          <dgm:bulletEnabled val="1"/>
        </dgm:presLayoutVars>
      </dgm:prSet>
      <dgm:spPr/>
    </dgm:pt>
  </dgm:ptLst>
  <dgm:cxnLst>
    <dgm:cxn modelId="{67B58520-9AAB-4035-AFD2-7651176FC854}" type="presOf" srcId="{9A55EB79-1F39-4DFF-B66F-4D67792C8FFD}" destId="{87E74227-0162-4CED-894A-8333349990AE}" srcOrd="0" destOrd="0" presId="urn:microsoft.com/office/officeart/2005/8/layout/bProcess3"/>
    <dgm:cxn modelId="{56F7CE28-FCF2-4961-841A-25D83663E4E9}" type="presOf" srcId="{E0538647-0968-49C5-81DF-12C1FA8DDD4D}" destId="{2A7C7B48-1E65-401E-A367-6B5C02525A41}" srcOrd="0" destOrd="0" presId="urn:microsoft.com/office/officeart/2005/8/layout/bProcess3"/>
    <dgm:cxn modelId="{DAA2935E-BC71-4379-A35B-D2DF13193454}" srcId="{E0538647-0968-49C5-81DF-12C1FA8DDD4D}" destId="{73F5E168-9247-43C2-B669-902372AD8298}" srcOrd="3" destOrd="0" parTransId="{580FA55B-08FF-4BB5-B001-9D6A573A09BC}" sibTransId="{9A55EB79-1F39-4DFF-B66F-4D67792C8FFD}"/>
    <dgm:cxn modelId="{BD479F5E-1A35-44E1-9ABD-4963E11B0C2C}" type="presOf" srcId="{FE151FFB-F185-4CA0-AC00-9B61EF5188F3}" destId="{0FD85E92-7754-4284-A654-4DE31073CE75}" srcOrd="1" destOrd="0" presId="urn:microsoft.com/office/officeart/2005/8/layout/bProcess3"/>
    <dgm:cxn modelId="{68A2E262-6DC1-4D09-A3B3-5570C709A81B}" type="presOf" srcId="{B0427676-DEC7-47A2-B085-9BF0AB63F8FD}" destId="{8198D6EA-26CF-424D-83D4-AE61E9DD1C5B}" srcOrd="0" destOrd="0" presId="urn:microsoft.com/office/officeart/2005/8/layout/bProcess3"/>
    <dgm:cxn modelId="{9FD5A144-CC92-46ED-911F-D739ADF20876}" type="presOf" srcId="{68C7361D-E4FF-40B1-A34F-D045D60B5EAC}" destId="{2B5891C5-19DB-421C-98ED-999ECBA5C95B}" srcOrd="0" destOrd="0" presId="urn:microsoft.com/office/officeart/2005/8/layout/bProcess3"/>
    <dgm:cxn modelId="{D71CC96B-5A7A-445C-B2B8-4957BFE05881}" srcId="{E0538647-0968-49C5-81DF-12C1FA8DDD4D}" destId="{171B9218-F9F9-4F6F-A49A-277B05CFD1B3}" srcOrd="5" destOrd="0" parTransId="{E5B87192-BF2E-4FC2-8E05-906C99F0BED4}" sibTransId="{A60DBAD6-C478-40DE-B869-96F82369E6AC}"/>
    <dgm:cxn modelId="{CBC31186-8A27-4BAF-B5F9-A69B34A80FB6}" type="presOf" srcId="{331695B3-5178-45F4-922D-A6D5283E0AE7}" destId="{2CBC2158-C494-4AFD-9295-6EFE56F1CCF6}" srcOrd="0" destOrd="0" presId="urn:microsoft.com/office/officeart/2005/8/layout/bProcess3"/>
    <dgm:cxn modelId="{C769669E-551D-421E-AA83-981C7E5D6219}" type="presOf" srcId="{9DD9F397-C83A-4C16-A907-4B929351E91E}" destId="{C3FE2A40-36C0-4DB5-9CBA-63A7BEEEC715}" srcOrd="0" destOrd="0" presId="urn:microsoft.com/office/officeart/2005/8/layout/bProcess3"/>
    <dgm:cxn modelId="{C0A4E1A2-D61C-4121-A4A8-6D488F23B430}" type="presOf" srcId="{17DE7770-1B8A-471C-B7AB-A0C00C753ACC}" destId="{5F614C4F-BA3A-4DCE-BD80-B7EF4BCCF482}" srcOrd="0" destOrd="0" presId="urn:microsoft.com/office/officeart/2005/8/layout/bProcess3"/>
    <dgm:cxn modelId="{C0FACBB0-C140-4ED9-B05A-91848A03429E}" type="presOf" srcId="{9A55EB79-1F39-4DFF-B66F-4D67792C8FFD}" destId="{7F83FDD4-C623-4A67-9AF8-561837307D90}" srcOrd="1" destOrd="0" presId="urn:microsoft.com/office/officeart/2005/8/layout/bProcess3"/>
    <dgm:cxn modelId="{6585DAB5-080C-4B92-947A-46CDD824C75C}" type="presOf" srcId="{9CB611F2-C22A-416E-BEF7-AB87EEAE1E55}" destId="{5DAC4461-A02D-4928-81AD-87A86C5DAA9B}" srcOrd="0" destOrd="0" presId="urn:microsoft.com/office/officeart/2005/8/layout/bProcess3"/>
    <dgm:cxn modelId="{A4B6F2B6-9042-46C4-93F0-71195B0EE6F2}" type="presOf" srcId="{171B9218-F9F9-4F6F-A49A-277B05CFD1B3}" destId="{93CA23D2-34C7-435A-8232-8D2E627BE38D}" srcOrd="0" destOrd="0" presId="urn:microsoft.com/office/officeart/2005/8/layout/bProcess3"/>
    <dgm:cxn modelId="{50CC49BA-2424-4465-AC61-613E0943BC64}" srcId="{E0538647-0968-49C5-81DF-12C1FA8DDD4D}" destId="{17DE7770-1B8A-471C-B7AB-A0C00C753ACC}" srcOrd="1" destOrd="0" parTransId="{AE009CA1-E887-422B-8C35-632745A1086A}" sibTransId="{9CB611F2-C22A-416E-BEF7-AB87EEAE1E55}"/>
    <dgm:cxn modelId="{9F69CDBD-6E18-4739-950A-9F30D3D82EB6}" srcId="{E0538647-0968-49C5-81DF-12C1FA8DDD4D}" destId="{9DD9F397-C83A-4C16-A907-4B929351E91E}" srcOrd="0" destOrd="0" parTransId="{AD24F179-FB81-4199-86AB-013AE0974427}" sibTransId="{8BC4A551-4E7D-49EF-A177-8955978F294D}"/>
    <dgm:cxn modelId="{86C79CC1-1512-4069-87EB-E21F1D964616}" type="presOf" srcId="{B0427676-DEC7-47A2-B085-9BF0AB63F8FD}" destId="{23C0F063-C7FD-4958-A93B-AD9183CCF63D}" srcOrd="1" destOrd="0" presId="urn:microsoft.com/office/officeart/2005/8/layout/bProcess3"/>
    <dgm:cxn modelId="{0CB552D1-CA05-4077-B922-58EB235F0A91}" srcId="{E0538647-0968-49C5-81DF-12C1FA8DDD4D}" destId="{331695B3-5178-45F4-922D-A6D5283E0AE7}" srcOrd="2" destOrd="0" parTransId="{3BFA36D4-3922-4521-9603-AB841C69228B}" sibTransId="{B0427676-DEC7-47A2-B085-9BF0AB63F8FD}"/>
    <dgm:cxn modelId="{4865ACD9-D8F0-42D3-8174-52EC4563F6AD}" type="presOf" srcId="{8BC4A551-4E7D-49EF-A177-8955978F294D}" destId="{EE60FCA7-C0E7-45E4-82A2-161E383F6947}" srcOrd="0" destOrd="0" presId="urn:microsoft.com/office/officeart/2005/8/layout/bProcess3"/>
    <dgm:cxn modelId="{402284E2-9AC5-4B8F-86C0-C7594904A0DF}" type="presOf" srcId="{8BC4A551-4E7D-49EF-A177-8955978F294D}" destId="{221E5FA0-0AC8-4657-9924-D407E2C18EA3}" srcOrd="1" destOrd="0" presId="urn:microsoft.com/office/officeart/2005/8/layout/bProcess3"/>
    <dgm:cxn modelId="{330CAEED-B4FE-48BD-8A71-50A0443C91EF}" type="presOf" srcId="{FE151FFB-F185-4CA0-AC00-9B61EF5188F3}" destId="{BE4D0654-D4F7-4B4F-BF3F-7BFA659CBA9B}" srcOrd="0" destOrd="0" presId="urn:microsoft.com/office/officeart/2005/8/layout/bProcess3"/>
    <dgm:cxn modelId="{71AD53F3-3F50-4F9F-8205-DEC15A00CF0F}" type="presOf" srcId="{9CB611F2-C22A-416E-BEF7-AB87EEAE1E55}" destId="{2BBC53A2-0B57-48BB-83FF-5A86B5550592}" srcOrd="1" destOrd="0" presId="urn:microsoft.com/office/officeart/2005/8/layout/bProcess3"/>
    <dgm:cxn modelId="{918D7AF7-9EB9-41D7-BCD5-3E350468BAA4}" type="presOf" srcId="{73F5E168-9247-43C2-B669-902372AD8298}" destId="{0D4B06E2-6C52-4BA0-9B60-921CDE813935}" srcOrd="0" destOrd="0" presId="urn:microsoft.com/office/officeart/2005/8/layout/bProcess3"/>
    <dgm:cxn modelId="{690937F8-E9C9-4B20-93FB-C5FE2F521473}" srcId="{E0538647-0968-49C5-81DF-12C1FA8DDD4D}" destId="{68C7361D-E4FF-40B1-A34F-D045D60B5EAC}" srcOrd="4" destOrd="0" parTransId="{99190A38-0EB4-4386-9CA9-A4CBAF12C062}" sibTransId="{FE151FFB-F185-4CA0-AC00-9B61EF5188F3}"/>
    <dgm:cxn modelId="{E53EA106-1D0B-45CE-AD7D-E03F366A9C7E}" type="presParOf" srcId="{2A7C7B48-1E65-401E-A367-6B5C02525A41}" destId="{C3FE2A40-36C0-4DB5-9CBA-63A7BEEEC715}" srcOrd="0" destOrd="0" presId="urn:microsoft.com/office/officeart/2005/8/layout/bProcess3"/>
    <dgm:cxn modelId="{4E422694-03BA-4CD4-B32E-86BAEF1B8719}" type="presParOf" srcId="{2A7C7B48-1E65-401E-A367-6B5C02525A41}" destId="{EE60FCA7-C0E7-45E4-82A2-161E383F6947}" srcOrd="1" destOrd="0" presId="urn:microsoft.com/office/officeart/2005/8/layout/bProcess3"/>
    <dgm:cxn modelId="{5EAAD6A9-0AF3-4485-9FC9-67209B3C0B71}" type="presParOf" srcId="{EE60FCA7-C0E7-45E4-82A2-161E383F6947}" destId="{221E5FA0-0AC8-4657-9924-D407E2C18EA3}" srcOrd="0" destOrd="0" presId="urn:microsoft.com/office/officeart/2005/8/layout/bProcess3"/>
    <dgm:cxn modelId="{4DDEE3E8-EA4F-4BBD-81E3-D5852E4C9C1B}" type="presParOf" srcId="{2A7C7B48-1E65-401E-A367-6B5C02525A41}" destId="{5F614C4F-BA3A-4DCE-BD80-B7EF4BCCF482}" srcOrd="2" destOrd="0" presId="urn:microsoft.com/office/officeart/2005/8/layout/bProcess3"/>
    <dgm:cxn modelId="{D9E2B00C-012A-41F8-AE90-05E76CA724DF}" type="presParOf" srcId="{2A7C7B48-1E65-401E-A367-6B5C02525A41}" destId="{5DAC4461-A02D-4928-81AD-87A86C5DAA9B}" srcOrd="3" destOrd="0" presId="urn:microsoft.com/office/officeart/2005/8/layout/bProcess3"/>
    <dgm:cxn modelId="{83D584A5-685C-4CE1-9745-5200C97B9164}" type="presParOf" srcId="{5DAC4461-A02D-4928-81AD-87A86C5DAA9B}" destId="{2BBC53A2-0B57-48BB-83FF-5A86B5550592}" srcOrd="0" destOrd="0" presId="urn:microsoft.com/office/officeart/2005/8/layout/bProcess3"/>
    <dgm:cxn modelId="{059E5C47-3114-49E2-AB49-33E7F54940F1}" type="presParOf" srcId="{2A7C7B48-1E65-401E-A367-6B5C02525A41}" destId="{2CBC2158-C494-4AFD-9295-6EFE56F1CCF6}" srcOrd="4" destOrd="0" presId="urn:microsoft.com/office/officeart/2005/8/layout/bProcess3"/>
    <dgm:cxn modelId="{E5DD522D-864F-412D-9376-F0C9D0513D18}" type="presParOf" srcId="{2A7C7B48-1E65-401E-A367-6B5C02525A41}" destId="{8198D6EA-26CF-424D-83D4-AE61E9DD1C5B}" srcOrd="5" destOrd="0" presId="urn:microsoft.com/office/officeart/2005/8/layout/bProcess3"/>
    <dgm:cxn modelId="{DD798A68-A426-426E-A66C-C176AED1E643}" type="presParOf" srcId="{8198D6EA-26CF-424D-83D4-AE61E9DD1C5B}" destId="{23C0F063-C7FD-4958-A93B-AD9183CCF63D}" srcOrd="0" destOrd="0" presId="urn:microsoft.com/office/officeart/2005/8/layout/bProcess3"/>
    <dgm:cxn modelId="{6A4F7E3C-550B-4060-867E-81FC2FD2FB0E}" type="presParOf" srcId="{2A7C7B48-1E65-401E-A367-6B5C02525A41}" destId="{0D4B06E2-6C52-4BA0-9B60-921CDE813935}" srcOrd="6" destOrd="0" presId="urn:microsoft.com/office/officeart/2005/8/layout/bProcess3"/>
    <dgm:cxn modelId="{5C492F75-888E-44AA-91A9-D0B427AC52DC}" type="presParOf" srcId="{2A7C7B48-1E65-401E-A367-6B5C02525A41}" destId="{87E74227-0162-4CED-894A-8333349990AE}" srcOrd="7" destOrd="0" presId="urn:microsoft.com/office/officeart/2005/8/layout/bProcess3"/>
    <dgm:cxn modelId="{6B33F9A1-CE2A-458A-ABA5-72FA60E53DCA}" type="presParOf" srcId="{87E74227-0162-4CED-894A-8333349990AE}" destId="{7F83FDD4-C623-4A67-9AF8-561837307D90}" srcOrd="0" destOrd="0" presId="urn:microsoft.com/office/officeart/2005/8/layout/bProcess3"/>
    <dgm:cxn modelId="{D31F3B26-5246-4E3A-B515-69B3F2025ACD}" type="presParOf" srcId="{2A7C7B48-1E65-401E-A367-6B5C02525A41}" destId="{2B5891C5-19DB-421C-98ED-999ECBA5C95B}" srcOrd="8" destOrd="0" presId="urn:microsoft.com/office/officeart/2005/8/layout/bProcess3"/>
    <dgm:cxn modelId="{96A8BC76-A140-4DE4-BF92-137672A48A03}" type="presParOf" srcId="{2A7C7B48-1E65-401E-A367-6B5C02525A41}" destId="{BE4D0654-D4F7-4B4F-BF3F-7BFA659CBA9B}" srcOrd="9" destOrd="0" presId="urn:microsoft.com/office/officeart/2005/8/layout/bProcess3"/>
    <dgm:cxn modelId="{D261F257-2520-4EFC-82BE-165843244228}" type="presParOf" srcId="{BE4D0654-D4F7-4B4F-BF3F-7BFA659CBA9B}" destId="{0FD85E92-7754-4284-A654-4DE31073CE75}" srcOrd="0" destOrd="0" presId="urn:microsoft.com/office/officeart/2005/8/layout/bProcess3"/>
    <dgm:cxn modelId="{9ED954A4-E2CE-448C-B490-269AC50D0A23}" type="presParOf" srcId="{2A7C7B48-1E65-401E-A367-6B5C02525A41}" destId="{93CA23D2-34C7-435A-8232-8D2E627BE38D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E794EC-8D0A-4A3F-B4AE-E222BE339EB3}" type="doc">
      <dgm:prSet loTypeId="urn:microsoft.com/office/officeart/2005/8/layout/b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797A62BE-6AC0-4E12-B935-78B10B785244}">
      <dgm:prSet phldrT="[Текст]" custT="1"/>
      <dgm:spPr/>
      <dgm:t>
        <a:bodyPr/>
        <a:lstStyle/>
        <a:p>
          <a:r>
            <a:rPr lang="ru-RU" sz="2400" dirty="0"/>
            <a:t>Фото</a:t>
          </a:r>
        </a:p>
      </dgm:t>
    </dgm:pt>
    <dgm:pt modelId="{FF9FCA86-37E4-4AFB-A061-95FD0CFB0688}" type="parTrans" cxnId="{0C25D82D-857F-4A97-B7F6-4CE19AF649C6}">
      <dgm:prSet/>
      <dgm:spPr/>
      <dgm:t>
        <a:bodyPr/>
        <a:lstStyle/>
        <a:p>
          <a:endParaRPr lang="ru-RU"/>
        </a:p>
      </dgm:t>
    </dgm:pt>
    <dgm:pt modelId="{8EB3D7AB-C2CC-4F04-8FFF-7897BFB9BAFA}" type="sibTrans" cxnId="{0C25D82D-857F-4A97-B7F6-4CE19AF649C6}">
      <dgm:prSet/>
      <dgm:spPr/>
      <dgm:t>
        <a:bodyPr/>
        <a:lstStyle/>
        <a:p>
          <a:endParaRPr lang="ru-RU"/>
        </a:p>
      </dgm:t>
    </dgm:pt>
    <dgm:pt modelId="{CCB7D6D8-930B-4493-82E4-5E916DF1B054}">
      <dgm:prSet phldrT="[Текст]" custT="1"/>
      <dgm:spPr/>
      <dgm:t>
        <a:bodyPr/>
        <a:lstStyle/>
        <a:p>
          <a:r>
            <a:rPr lang="ru-RU" sz="2400" dirty="0"/>
            <a:t>Уменьшаем фото</a:t>
          </a:r>
        </a:p>
      </dgm:t>
    </dgm:pt>
    <dgm:pt modelId="{4419DCB4-1AFD-4568-B3AA-2DAB5166400B}" type="parTrans" cxnId="{E1EEF73E-8AA1-45DC-AB7C-1FC924934E63}">
      <dgm:prSet/>
      <dgm:spPr/>
      <dgm:t>
        <a:bodyPr/>
        <a:lstStyle/>
        <a:p>
          <a:endParaRPr lang="ru-RU"/>
        </a:p>
      </dgm:t>
    </dgm:pt>
    <dgm:pt modelId="{33298723-E94A-45D1-AA4F-F3A70DBA511C}" type="sibTrans" cxnId="{E1EEF73E-8AA1-45DC-AB7C-1FC924934E63}">
      <dgm:prSet/>
      <dgm:spPr/>
      <dgm:t>
        <a:bodyPr/>
        <a:lstStyle/>
        <a:p>
          <a:endParaRPr lang="ru-RU"/>
        </a:p>
      </dgm:t>
    </dgm:pt>
    <dgm:pt modelId="{D4F90A90-AAB8-44F9-A95E-A36F4CC93439}">
      <dgm:prSet phldrT="[Текст]" custT="1"/>
      <dgm:spPr/>
      <dgm:t>
        <a:bodyPr/>
        <a:lstStyle/>
        <a:p>
          <a:r>
            <a:rPr lang="ru-RU" sz="2000" b="0" i="0" dirty="0"/>
            <a:t>Запускаем дискретное косинусное преобразование</a:t>
          </a:r>
          <a:endParaRPr lang="ru-RU" sz="2000" b="0" dirty="0"/>
        </a:p>
      </dgm:t>
    </dgm:pt>
    <dgm:pt modelId="{2AB36502-4B77-4221-8874-4FF919766CC5}" type="parTrans" cxnId="{2F70FCB8-85B0-4949-A6C6-80C914585F9B}">
      <dgm:prSet/>
      <dgm:spPr/>
      <dgm:t>
        <a:bodyPr/>
        <a:lstStyle/>
        <a:p>
          <a:endParaRPr lang="ru-RU"/>
        </a:p>
      </dgm:t>
    </dgm:pt>
    <dgm:pt modelId="{D60D7969-56D3-47E5-85A9-5F3E26331EB8}" type="sibTrans" cxnId="{2F70FCB8-85B0-4949-A6C6-80C914585F9B}">
      <dgm:prSet/>
      <dgm:spPr/>
      <dgm:t>
        <a:bodyPr/>
        <a:lstStyle/>
        <a:p>
          <a:endParaRPr lang="ru-RU"/>
        </a:p>
      </dgm:t>
    </dgm:pt>
    <dgm:pt modelId="{5C57C4A1-36FB-41D3-9E57-5D31C49BC241}">
      <dgm:prSet phldrT="[Текст]" custT="1"/>
      <dgm:spPr/>
      <dgm:t>
        <a:bodyPr/>
        <a:lstStyle/>
        <a:p>
          <a:r>
            <a:rPr lang="ru-RU" sz="2400" dirty="0"/>
            <a:t>Бинаризация</a:t>
          </a:r>
        </a:p>
      </dgm:t>
    </dgm:pt>
    <dgm:pt modelId="{951CDB16-7565-4CFE-8327-D56D82F95C2B}" type="parTrans" cxnId="{52A45D9F-79A9-4376-9165-443FF17A7C4B}">
      <dgm:prSet/>
      <dgm:spPr/>
      <dgm:t>
        <a:bodyPr/>
        <a:lstStyle/>
        <a:p>
          <a:endParaRPr lang="ru-RU"/>
        </a:p>
      </dgm:t>
    </dgm:pt>
    <dgm:pt modelId="{66740FE2-8923-40CE-9F38-B5649134C8D0}" type="sibTrans" cxnId="{52A45D9F-79A9-4376-9165-443FF17A7C4B}">
      <dgm:prSet/>
      <dgm:spPr>
        <a:ln>
          <a:solidFill>
            <a:schemeClr val="tx2"/>
          </a:solidFill>
        </a:ln>
      </dgm:spPr>
      <dgm:t>
        <a:bodyPr/>
        <a:lstStyle/>
        <a:p>
          <a:endParaRPr lang="ru-RU"/>
        </a:p>
      </dgm:t>
    </dgm:pt>
    <dgm:pt modelId="{CD4A18FA-39DD-48ED-A3B1-743FBD78C311}">
      <dgm:prSet phldrT="[Текст]" custT="1"/>
      <dgm:spPr/>
      <dgm:t>
        <a:bodyPr/>
        <a:lstStyle/>
        <a:p>
          <a:r>
            <a:rPr lang="ru-RU" sz="2400"/>
            <a:t>Убираем цвет</a:t>
          </a:r>
          <a:endParaRPr lang="ru-RU" sz="2400" dirty="0"/>
        </a:p>
      </dgm:t>
    </dgm:pt>
    <dgm:pt modelId="{C38A7406-92C8-4271-8574-B72D126ADA55}" type="parTrans" cxnId="{3B255F5A-CDB9-4855-9F64-F6CDCC587A07}">
      <dgm:prSet/>
      <dgm:spPr/>
      <dgm:t>
        <a:bodyPr/>
        <a:lstStyle/>
        <a:p>
          <a:endParaRPr lang="ru-RU"/>
        </a:p>
      </dgm:t>
    </dgm:pt>
    <dgm:pt modelId="{78DFF60B-D20A-458F-86EC-5C313EFC0968}" type="sibTrans" cxnId="{3B255F5A-CDB9-4855-9F64-F6CDCC587A07}">
      <dgm:prSet/>
      <dgm:spPr/>
      <dgm:t>
        <a:bodyPr/>
        <a:lstStyle/>
        <a:p>
          <a:endParaRPr lang="ru-RU"/>
        </a:p>
      </dgm:t>
    </dgm:pt>
    <dgm:pt modelId="{D6DDB60A-AA2B-4BC5-A099-8A950D9C0FE5}">
      <dgm:prSet phldrT="[Текст]" custT="1"/>
      <dgm:spPr/>
      <dgm:t>
        <a:bodyPr/>
        <a:lstStyle/>
        <a:p>
          <a:r>
            <a:rPr lang="ru-RU" sz="2400"/>
            <a:t>Строим хэш</a:t>
          </a:r>
          <a:endParaRPr lang="ru-RU" sz="2400" dirty="0"/>
        </a:p>
      </dgm:t>
    </dgm:pt>
    <dgm:pt modelId="{24E8C081-9848-401F-8D1A-017BC7FA0D75}" type="parTrans" cxnId="{9B26B92B-C5EE-44A7-84C8-1C1339A25953}">
      <dgm:prSet/>
      <dgm:spPr/>
      <dgm:t>
        <a:bodyPr/>
        <a:lstStyle/>
        <a:p>
          <a:endParaRPr lang="ru-RU"/>
        </a:p>
      </dgm:t>
    </dgm:pt>
    <dgm:pt modelId="{F1F3DAB0-7B79-4ABB-8168-6A9D00E6A6C8}" type="sibTrans" cxnId="{9B26B92B-C5EE-44A7-84C8-1C1339A25953}">
      <dgm:prSet/>
      <dgm:spPr/>
      <dgm:t>
        <a:bodyPr/>
        <a:lstStyle/>
        <a:p>
          <a:endParaRPr lang="ru-RU"/>
        </a:p>
      </dgm:t>
    </dgm:pt>
    <dgm:pt modelId="{4C31E6B4-509E-48FE-A4C8-981D76A09854}" type="pres">
      <dgm:prSet presAssocID="{65E794EC-8D0A-4A3F-B4AE-E222BE339EB3}" presName="Name0" presStyleCnt="0">
        <dgm:presLayoutVars>
          <dgm:dir/>
          <dgm:resizeHandles val="exact"/>
        </dgm:presLayoutVars>
      </dgm:prSet>
      <dgm:spPr/>
    </dgm:pt>
    <dgm:pt modelId="{89FB19BD-4D53-4E48-8580-4B891A55D7EE}" type="pres">
      <dgm:prSet presAssocID="{797A62BE-6AC0-4E12-B935-78B10B785244}" presName="node" presStyleLbl="node1" presStyleIdx="0" presStyleCnt="6">
        <dgm:presLayoutVars>
          <dgm:bulletEnabled val="1"/>
        </dgm:presLayoutVars>
      </dgm:prSet>
      <dgm:spPr/>
    </dgm:pt>
    <dgm:pt modelId="{AD3ABD33-A711-4C85-9853-1A7EA02C004E}" type="pres">
      <dgm:prSet presAssocID="{8EB3D7AB-C2CC-4F04-8FFF-7897BFB9BAFA}" presName="sibTrans" presStyleLbl="sibTrans1D1" presStyleIdx="0" presStyleCnt="5"/>
      <dgm:spPr/>
    </dgm:pt>
    <dgm:pt modelId="{501D8546-844E-4C84-BB82-67743469BE25}" type="pres">
      <dgm:prSet presAssocID="{8EB3D7AB-C2CC-4F04-8FFF-7897BFB9BAFA}" presName="connectorText" presStyleLbl="sibTrans1D1" presStyleIdx="0" presStyleCnt="5"/>
      <dgm:spPr/>
    </dgm:pt>
    <dgm:pt modelId="{EBE16EEF-61A9-4B1B-A018-77561E4B1D79}" type="pres">
      <dgm:prSet presAssocID="{CD4A18FA-39DD-48ED-A3B1-743FBD78C311}" presName="node" presStyleLbl="node1" presStyleIdx="1" presStyleCnt="6">
        <dgm:presLayoutVars>
          <dgm:bulletEnabled val="1"/>
        </dgm:presLayoutVars>
      </dgm:prSet>
      <dgm:spPr/>
    </dgm:pt>
    <dgm:pt modelId="{B4E33417-21CB-495E-8CBA-6F55758335F6}" type="pres">
      <dgm:prSet presAssocID="{78DFF60B-D20A-458F-86EC-5C313EFC0968}" presName="sibTrans" presStyleLbl="sibTrans1D1" presStyleIdx="1" presStyleCnt="5"/>
      <dgm:spPr/>
    </dgm:pt>
    <dgm:pt modelId="{D3C69E43-A740-4A48-B491-D0D83E4CE9DE}" type="pres">
      <dgm:prSet presAssocID="{78DFF60B-D20A-458F-86EC-5C313EFC0968}" presName="connectorText" presStyleLbl="sibTrans1D1" presStyleIdx="1" presStyleCnt="5"/>
      <dgm:spPr/>
    </dgm:pt>
    <dgm:pt modelId="{D3E03BDE-30B7-43EA-B068-2C18D167B516}" type="pres">
      <dgm:prSet presAssocID="{CCB7D6D8-930B-4493-82E4-5E916DF1B054}" presName="node" presStyleLbl="node1" presStyleIdx="2" presStyleCnt="6">
        <dgm:presLayoutVars>
          <dgm:bulletEnabled val="1"/>
        </dgm:presLayoutVars>
      </dgm:prSet>
      <dgm:spPr/>
    </dgm:pt>
    <dgm:pt modelId="{1D4CE307-0D55-4C22-9234-FA38D6598D82}" type="pres">
      <dgm:prSet presAssocID="{33298723-E94A-45D1-AA4F-F3A70DBA511C}" presName="sibTrans" presStyleLbl="sibTrans1D1" presStyleIdx="2" presStyleCnt="5"/>
      <dgm:spPr/>
    </dgm:pt>
    <dgm:pt modelId="{1E5342E6-D170-485F-9832-406397A89BAF}" type="pres">
      <dgm:prSet presAssocID="{33298723-E94A-45D1-AA4F-F3A70DBA511C}" presName="connectorText" presStyleLbl="sibTrans1D1" presStyleIdx="2" presStyleCnt="5"/>
      <dgm:spPr/>
    </dgm:pt>
    <dgm:pt modelId="{E960D9F8-D50B-4103-93FB-24F5DD96FFFF}" type="pres">
      <dgm:prSet presAssocID="{D4F90A90-AAB8-44F9-A95E-A36F4CC93439}" presName="node" presStyleLbl="node1" presStyleIdx="3" presStyleCnt="6">
        <dgm:presLayoutVars>
          <dgm:bulletEnabled val="1"/>
        </dgm:presLayoutVars>
      </dgm:prSet>
      <dgm:spPr/>
    </dgm:pt>
    <dgm:pt modelId="{1A9FF726-17FD-4888-8288-F913B08183B8}" type="pres">
      <dgm:prSet presAssocID="{D60D7969-56D3-47E5-85A9-5F3E26331EB8}" presName="sibTrans" presStyleLbl="sibTrans1D1" presStyleIdx="3" presStyleCnt="5"/>
      <dgm:spPr/>
    </dgm:pt>
    <dgm:pt modelId="{732D086B-A487-44BD-918E-83CB814B3226}" type="pres">
      <dgm:prSet presAssocID="{D60D7969-56D3-47E5-85A9-5F3E26331EB8}" presName="connectorText" presStyleLbl="sibTrans1D1" presStyleIdx="3" presStyleCnt="5"/>
      <dgm:spPr/>
    </dgm:pt>
    <dgm:pt modelId="{018DFA2F-A1F1-42E8-9C02-EFEB9C5B6B20}" type="pres">
      <dgm:prSet presAssocID="{5C57C4A1-36FB-41D3-9E57-5D31C49BC241}" presName="node" presStyleLbl="node1" presStyleIdx="4" presStyleCnt="6">
        <dgm:presLayoutVars>
          <dgm:bulletEnabled val="1"/>
        </dgm:presLayoutVars>
      </dgm:prSet>
      <dgm:spPr/>
    </dgm:pt>
    <dgm:pt modelId="{110DA1B4-7A18-49A0-BA76-C58F9DEB1085}" type="pres">
      <dgm:prSet presAssocID="{66740FE2-8923-40CE-9F38-B5649134C8D0}" presName="sibTrans" presStyleLbl="sibTrans1D1" presStyleIdx="4" presStyleCnt="5"/>
      <dgm:spPr/>
    </dgm:pt>
    <dgm:pt modelId="{A99FB2C5-DF36-42F4-9370-E0B7FFB5FA02}" type="pres">
      <dgm:prSet presAssocID="{66740FE2-8923-40CE-9F38-B5649134C8D0}" presName="connectorText" presStyleLbl="sibTrans1D1" presStyleIdx="4" presStyleCnt="5"/>
      <dgm:spPr/>
    </dgm:pt>
    <dgm:pt modelId="{FF00671F-8627-41CB-8B08-A3D27C36CA9C}" type="pres">
      <dgm:prSet presAssocID="{D6DDB60A-AA2B-4BC5-A099-8A950D9C0FE5}" presName="node" presStyleLbl="node1" presStyleIdx="5" presStyleCnt="6">
        <dgm:presLayoutVars>
          <dgm:bulletEnabled val="1"/>
        </dgm:presLayoutVars>
      </dgm:prSet>
      <dgm:spPr/>
    </dgm:pt>
  </dgm:ptLst>
  <dgm:cxnLst>
    <dgm:cxn modelId="{E087E708-79EB-4A1A-A9BF-C3FA7CED02DE}" type="presOf" srcId="{33298723-E94A-45D1-AA4F-F3A70DBA511C}" destId="{1D4CE307-0D55-4C22-9234-FA38D6598D82}" srcOrd="0" destOrd="0" presId="urn:microsoft.com/office/officeart/2005/8/layout/bProcess3"/>
    <dgm:cxn modelId="{F3F01B0F-4A42-4B5F-8C25-73364FB8E7D4}" type="presOf" srcId="{D4F90A90-AAB8-44F9-A95E-A36F4CC93439}" destId="{E960D9F8-D50B-4103-93FB-24F5DD96FFFF}" srcOrd="0" destOrd="0" presId="urn:microsoft.com/office/officeart/2005/8/layout/bProcess3"/>
    <dgm:cxn modelId="{CE4A8617-44F1-41DB-AD3B-F2715A76B7C1}" type="presOf" srcId="{66740FE2-8923-40CE-9F38-B5649134C8D0}" destId="{110DA1B4-7A18-49A0-BA76-C58F9DEB1085}" srcOrd="0" destOrd="0" presId="urn:microsoft.com/office/officeart/2005/8/layout/bProcess3"/>
    <dgm:cxn modelId="{C0E42C25-7860-4CF4-97DA-2D55DCB2F4CC}" type="presOf" srcId="{66740FE2-8923-40CE-9F38-B5649134C8D0}" destId="{A99FB2C5-DF36-42F4-9370-E0B7FFB5FA02}" srcOrd="1" destOrd="0" presId="urn:microsoft.com/office/officeart/2005/8/layout/bProcess3"/>
    <dgm:cxn modelId="{9B26B92B-C5EE-44A7-84C8-1C1339A25953}" srcId="{65E794EC-8D0A-4A3F-B4AE-E222BE339EB3}" destId="{D6DDB60A-AA2B-4BC5-A099-8A950D9C0FE5}" srcOrd="5" destOrd="0" parTransId="{24E8C081-9848-401F-8D1A-017BC7FA0D75}" sibTransId="{F1F3DAB0-7B79-4ABB-8168-6A9D00E6A6C8}"/>
    <dgm:cxn modelId="{E21B882C-EFAC-49B4-BA0D-948FE2F535B8}" type="presOf" srcId="{8EB3D7AB-C2CC-4F04-8FFF-7897BFB9BAFA}" destId="{501D8546-844E-4C84-BB82-67743469BE25}" srcOrd="1" destOrd="0" presId="urn:microsoft.com/office/officeart/2005/8/layout/bProcess3"/>
    <dgm:cxn modelId="{0C25D82D-857F-4A97-B7F6-4CE19AF649C6}" srcId="{65E794EC-8D0A-4A3F-B4AE-E222BE339EB3}" destId="{797A62BE-6AC0-4E12-B935-78B10B785244}" srcOrd="0" destOrd="0" parTransId="{FF9FCA86-37E4-4AFB-A061-95FD0CFB0688}" sibTransId="{8EB3D7AB-C2CC-4F04-8FFF-7897BFB9BAFA}"/>
    <dgm:cxn modelId="{72FC2F34-98E3-46E5-8A15-415D4F5AFE89}" type="presOf" srcId="{65E794EC-8D0A-4A3F-B4AE-E222BE339EB3}" destId="{4C31E6B4-509E-48FE-A4C8-981D76A09854}" srcOrd="0" destOrd="0" presId="urn:microsoft.com/office/officeart/2005/8/layout/bProcess3"/>
    <dgm:cxn modelId="{E1EEF73E-8AA1-45DC-AB7C-1FC924934E63}" srcId="{65E794EC-8D0A-4A3F-B4AE-E222BE339EB3}" destId="{CCB7D6D8-930B-4493-82E4-5E916DF1B054}" srcOrd="2" destOrd="0" parTransId="{4419DCB4-1AFD-4568-B3AA-2DAB5166400B}" sibTransId="{33298723-E94A-45D1-AA4F-F3A70DBA511C}"/>
    <dgm:cxn modelId="{8A640847-52C5-476E-B033-B22FB4709373}" type="presOf" srcId="{8EB3D7AB-C2CC-4F04-8FFF-7897BFB9BAFA}" destId="{AD3ABD33-A711-4C85-9853-1A7EA02C004E}" srcOrd="0" destOrd="0" presId="urn:microsoft.com/office/officeart/2005/8/layout/bProcess3"/>
    <dgm:cxn modelId="{631E0F69-FF80-4F4B-8C5C-63835CCC878D}" type="presOf" srcId="{CD4A18FA-39DD-48ED-A3B1-743FBD78C311}" destId="{EBE16EEF-61A9-4B1B-A018-77561E4B1D79}" srcOrd="0" destOrd="0" presId="urn:microsoft.com/office/officeart/2005/8/layout/bProcess3"/>
    <dgm:cxn modelId="{0AD7016B-8156-4ADB-B124-17D1035F0E46}" type="presOf" srcId="{D6DDB60A-AA2B-4BC5-A099-8A950D9C0FE5}" destId="{FF00671F-8627-41CB-8B08-A3D27C36CA9C}" srcOrd="0" destOrd="0" presId="urn:microsoft.com/office/officeart/2005/8/layout/bProcess3"/>
    <dgm:cxn modelId="{3B255F5A-CDB9-4855-9F64-F6CDCC587A07}" srcId="{65E794EC-8D0A-4A3F-B4AE-E222BE339EB3}" destId="{CD4A18FA-39DD-48ED-A3B1-743FBD78C311}" srcOrd="1" destOrd="0" parTransId="{C38A7406-92C8-4271-8574-B72D126ADA55}" sibTransId="{78DFF60B-D20A-458F-86EC-5C313EFC0968}"/>
    <dgm:cxn modelId="{4C5A9185-3C4D-4949-B70C-216B1DB4F530}" type="presOf" srcId="{78DFF60B-D20A-458F-86EC-5C313EFC0968}" destId="{B4E33417-21CB-495E-8CBA-6F55758335F6}" srcOrd="0" destOrd="0" presId="urn:microsoft.com/office/officeart/2005/8/layout/bProcess3"/>
    <dgm:cxn modelId="{24915A97-2345-4EF1-AE8B-F64616F6EDCA}" type="presOf" srcId="{D60D7969-56D3-47E5-85A9-5F3E26331EB8}" destId="{732D086B-A487-44BD-918E-83CB814B3226}" srcOrd="1" destOrd="0" presId="urn:microsoft.com/office/officeart/2005/8/layout/bProcess3"/>
    <dgm:cxn modelId="{EA0DA49B-972F-43FF-8D29-A072A5BD876C}" type="presOf" srcId="{78DFF60B-D20A-458F-86EC-5C313EFC0968}" destId="{D3C69E43-A740-4A48-B491-D0D83E4CE9DE}" srcOrd="1" destOrd="0" presId="urn:microsoft.com/office/officeart/2005/8/layout/bProcess3"/>
    <dgm:cxn modelId="{52A45D9F-79A9-4376-9165-443FF17A7C4B}" srcId="{65E794EC-8D0A-4A3F-B4AE-E222BE339EB3}" destId="{5C57C4A1-36FB-41D3-9E57-5D31C49BC241}" srcOrd="4" destOrd="0" parTransId="{951CDB16-7565-4CFE-8327-D56D82F95C2B}" sibTransId="{66740FE2-8923-40CE-9F38-B5649134C8D0}"/>
    <dgm:cxn modelId="{2F70FCB8-85B0-4949-A6C6-80C914585F9B}" srcId="{65E794EC-8D0A-4A3F-B4AE-E222BE339EB3}" destId="{D4F90A90-AAB8-44F9-A95E-A36F4CC93439}" srcOrd="3" destOrd="0" parTransId="{2AB36502-4B77-4221-8874-4FF919766CC5}" sibTransId="{D60D7969-56D3-47E5-85A9-5F3E26331EB8}"/>
    <dgm:cxn modelId="{65D0FDC4-A4AC-4F75-94A6-5371279EB769}" type="presOf" srcId="{5C57C4A1-36FB-41D3-9E57-5D31C49BC241}" destId="{018DFA2F-A1F1-42E8-9C02-EFEB9C5B6B20}" srcOrd="0" destOrd="0" presId="urn:microsoft.com/office/officeart/2005/8/layout/bProcess3"/>
    <dgm:cxn modelId="{EECBCAD4-1EA9-43C9-83B0-88CBB870C984}" type="presOf" srcId="{33298723-E94A-45D1-AA4F-F3A70DBA511C}" destId="{1E5342E6-D170-485F-9832-406397A89BAF}" srcOrd="1" destOrd="0" presId="urn:microsoft.com/office/officeart/2005/8/layout/bProcess3"/>
    <dgm:cxn modelId="{3A8281DA-3BAB-4626-A949-6A91714D626B}" type="presOf" srcId="{797A62BE-6AC0-4E12-B935-78B10B785244}" destId="{89FB19BD-4D53-4E48-8580-4B891A55D7EE}" srcOrd="0" destOrd="0" presId="urn:microsoft.com/office/officeart/2005/8/layout/bProcess3"/>
    <dgm:cxn modelId="{77EF9AE7-AFED-425D-82FE-DA262392528C}" type="presOf" srcId="{CCB7D6D8-930B-4493-82E4-5E916DF1B054}" destId="{D3E03BDE-30B7-43EA-B068-2C18D167B516}" srcOrd="0" destOrd="0" presId="urn:microsoft.com/office/officeart/2005/8/layout/bProcess3"/>
    <dgm:cxn modelId="{7C9A3DFB-861D-4EB0-9D93-9D1CF97244FB}" type="presOf" srcId="{D60D7969-56D3-47E5-85A9-5F3E26331EB8}" destId="{1A9FF726-17FD-4888-8288-F913B08183B8}" srcOrd="0" destOrd="0" presId="urn:microsoft.com/office/officeart/2005/8/layout/bProcess3"/>
    <dgm:cxn modelId="{82258B8C-661D-459A-B07C-0E225812DB07}" type="presParOf" srcId="{4C31E6B4-509E-48FE-A4C8-981D76A09854}" destId="{89FB19BD-4D53-4E48-8580-4B891A55D7EE}" srcOrd="0" destOrd="0" presId="urn:microsoft.com/office/officeart/2005/8/layout/bProcess3"/>
    <dgm:cxn modelId="{C28B7DA2-1BE1-4BE6-9E38-021668642FD5}" type="presParOf" srcId="{4C31E6B4-509E-48FE-A4C8-981D76A09854}" destId="{AD3ABD33-A711-4C85-9853-1A7EA02C004E}" srcOrd="1" destOrd="0" presId="urn:microsoft.com/office/officeart/2005/8/layout/bProcess3"/>
    <dgm:cxn modelId="{ECE48E3D-428E-4C90-9169-809C1731C6D4}" type="presParOf" srcId="{AD3ABD33-A711-4C85-9853-1A7EA02C004E}" destId="{501D8546-844E-4C84-BB82-67743469BE25}" srcOrd="0" destOrd="0" presId="urn:microsoft.com/office/officeart/2005/8/layout/bProcess3"/>
    <dgm:cxn modelId="{AEBA17B7-DF2D-4F67-829D-86491A3D74F0}" type="presParOf" srcId="{4C31E6B4-509E-48FE-A4C8-981D76A09854}" destId="{EBE16EEF-61A9-4B1B-A018-77561E4B1D79}" srcOrd="2" destOrd="0" presId="urn:microsoft.com/office/officeart/2005/8/layout/bProcess3"/>
    <dgm:cxn modelId="{EEDC8CC1-6894-433D-B1AB-8F0B6D33D738}" type="presParOf" srcId="{4C31E6B4-509E-48FE-A4C8-981D76A09854}" destId="{B4E33417-21CB-495E-8CBA-6F55758335F6}" srcOrd="3" destOrd="0" presId="urn:microsoft.com/office/officeart/2005/8/layout/bProcess3"/>
    <dgm:cxn modelId="{FDEB650B-77A8-4FE2-A85C-906787F25347}" type="presParOf" srcId="{B4E33417-21CB-495E-8CBA-6F55758335F6}" destId="{D3C69E43-A740-4A48-B491-D0D83E4CE9DE}" srcOrd="0" destOrd="0" presId="urn:microsoft.com/office/officeart/2005/8/layout/bProcess3"/>
    <dgm:cxn modelId="{11C99441-2DE6-4500-BCAD-FFF86DD6DB17}" type="presParOf" srcId="{4C31E6B4-509E-48FE-A4C8-981D76A09854}" destId="{D3E03BDE-30B7-43EA-B068-2C18D167B516}" srcOrd="4" destOrd="0" presId="urn:microsoft.com/office/officeart/2005/8/layout/bProcess3"/>
    <dgm:cxn modelId="{F31A9D3F-8DD8-4CDE-9C75-3FF1B789D4EA}" type="presParOf" srcId="{4C31E6B4-509E-48FE-A4C8-981D76A09854}" destId="{1D4CE307-0D55-4C22-9234-FA38D6598D82}" srcOrd="5" destOrd="0" presId="urn:microsoft.com/office/officeart/2005/8/layout/bProcess3"/>
    <dgm:cxn modelId="{78ED6B50-09E4-4E71-ACDD-FCE4AF9C211C}" type="presParOf" srcId="{1D4CE307-0D55-4C22-9234-FA38D6598D82}" destId="{1E5342E6-D170-485F-9832-406397A89BAF}" srcOrd="0" destOrd="0" presId="urn:microsoft.com/office/officeart/2005/8/layout/bProcess3"/>
    <dgm:cxn modelId="{25905013-6586-4EC3-9F37-C08016B3F63F}" type="presParOf" srcId="{4C31E6B4-509E-48FE-A4C8-981D76A09854}" destId="{E960D9F8-D50B-4103-93FB-24F5DD96FFFF}" srcOrd="6" destOrd="0" presId="urn:microsoft.com/office/officeart/2005/8/layout/bProcess3"/>
    <dgm:cxn modelId="{85600EFA-805E-45A6-A25B-547B6004CEEA}" type="presParOf" srcId="{4C31E6B4-509E-48FE-A4C8-981D76A09854}" destId="{1A9FF726-17FD-4888-8288-F913B08183B8}" srcOrd="7" destOrd="0" presId="urn:microsoft.com/office/officeart/2005/8/layout/bProcess3"/>
    <dgm:cxn modelId="{2963FDB2-A453-4395-8BEA-A14F3DB7E756}" type="presParOf" srcId="{1A9FF726-17FD-4888-8288-F913B08183B8}" destId="{732D086B-A487-44BD-918E-83CB814B3226}" srcOrd="0" destOrd="0" presId="urn:microsoft.com/office/officeart/2005/8/layout/bProcess3"/>
    <dgm:cxn modelId="{877A9687-2FDF-4332-9511-6A42FDCCF366}" type="presParOf" srcId="{4C31E6B4-509E-48FE-A4C8-981D76A09854}" destId="{018DFA2F-A1F1-42E8-9C02-EFEB9C5B6B20}" srcOrd="8" destOrd="0" presId="urn:microsoft.com/office/officeart/2005/8/layout/bProcess3"/>
    <dgm:cxn modelId="{C68848A3-CB1C-4F91-A1D2-FF770CA03346}" type="presParOf" srcId="{4C31E6B4-509E-48FE-A4C8-981D76A09854}" destId="{110DA1B4-7A18-49A0-BA76-C58F9DEB1085}" srcOrd="9" destOrd="0" presId="urn:microsoft.com/office/officeart/2005/8/layout/bProcess3"/>
    <dgm:cxn modelId="{F98F44F6-B181-4868-9722-390733092A9F}" type="presParOf" srcId="{110DA1B4-7A18-49A0-BA76-C58F9DEB1085}" destId="{A99FB2C5-DF36-42F4-9370-E0B7FFB5FA02}" srcOrd="0" destOrd="0" presId="urn:microsoft.com/office/officeart/2005/8/layout/bProcess3"/>
    <dgm:cxn modelId="{B1E8CFC8-3D1C-4C1F-A4F4-7686DA74B896}" type="presParOf" srcId="{4C31E6B4-509E-48FE-A4C8-981D76A09854}" destId="{FF00671F-8627-41CB-8B08-A3D27C36CA9C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44A424-E71D-48F3-ABF1-DD6B145E4796}" type="doc">
      <dgm:prSet loTypeId="urn:microsoft.com/office/officeart/2005/8/layout/b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FF4B9B63-78D9-4CB5-9606-0C6FCFD1B5D8}">
      <dgm:prSet phldrT="[Текст]"/>
      <dgm:spPr/>
      <dgm:t>
        <a:bodyPr/>
        <a:lstStyle/>
        <a:p>
          <a:r>
            <a:rPr lang="ru-RU" dirty="0"/>
            <a:t>Фото</a:t>
          </a:r>
        </a:p>
      </dgm:t>
    </dgm:pt>
    <dgm:pt modelId="{0ECB0829-DF50-4C5F-BFCB-65E58F2A3013}" type="parTrans" cxnId="{F21A557D-D310-4B9C-8826-B3255CB9D50C}">
      <dgm:prSet/>
      <dgm:spPr/>
      <dgm:t>
        <a:bodyPr/>
        <a:lstStyle/>
        <a:p>
          <a:endParaRPr lang="ru-RU"/>
        </a:p>
      </dgm:t>
    </dgm:pt>
    <dgm:pt modelId="{79667113-15BD-4DA8-9A5A-7A7EC546D25B}" type="sibTrans" cxnId="{F21A557D-D310-4B9C-8826-B3255CB9D50C}">
      <dgm:prSet/>
      <dgm:spPr/>
      <dgm:t>
        <a:bodyPr/>
        <a:lstStyle/>
        <a:p>
          <a:endParaRPr lang="ru-RU"/>
        </a:p>
      </dgm:t>
    </dgm:pt>
    <dgm:pt modelId="{33C936CF-D658-4BDB-8EA3-166C863CE919}">
      <dgm:prSet phldrT="[Текст]"/>
      <dgm:spPr/>
      <dgm:t>
        <a:bodyPr/>
        <a:lstStyle/>
        <a:p>
          <a:r>
            <a:rPr lang="ru-RU" dirty="0"/>
            <a:t>Уменьшаем фото</a:t>
          </a:r>
        </a:p>
      </dgm:t>
    </dgm:pt>
    <dgm:pt modelId="{B06F8B7C-038A-4FFB-9E3B-CF539A10F729}" type="parTrans" cxnId="{2FB175BE-3189-4C4D-9FD1-F94A82321B5D}">
      <dgm:prSet/>
      <dgm:spPr/>
      <dgm:t>
        <a:bodyPr/>
        <a:lstStyle/>
        <a:p>
          <a:endParaRPr lang="ru-RU"/>
        </a:p>
      </dgm:t>
    </dgm:pt>
    <dgm:pt modelId="{F7C550E3-D7A8-4FF5-9C0F-4419E0F15DED}" type="sibTrans" cxnId="{2FB175BE-3189-4C4D-9FD1-F94A82321B5D}">
      <dgm:prSet/>
      <dgm:spPr/>
      <dgm:t>
        <a:bodyPr/>
        <a:lstStyle/>
        <a:p>
          <a:endParaRPr lang="ru-RU"/>
        </a:p>
      </dgm:t>
    </dgm:pt>
    <dgm:pt modelId="{9378AEB3-9161-4577-8A54-F3F11317D5FB}">
      <dgm:prSet phldrT="[Текст]"/>
      <dgm:spPr/>
      <dgm:t>
        <a:bodyPr/>
        <a:lstStyle/>
        <a:p>
          <a:r>
            <a:rPr lang="ru-RU" dirty="0"/>
            <a:t>Вычисляем разницу</a:t>
          </a:r>
        </a:p>
      </dgm:t>
    </dgm:pt>
    <dgm:pt modelId="{8283EE67-D8D6-47F7-931D-6F258A212EE8}" type="parTrans" cxnId="{90992F3B-0B6E-4D6B-B7B0-B4D15E607F3E}">
      <dgm:prSet/>
      <dgm:spPr/>
      <dgm:t>
        <a:bodyPr/>
        <a:lstStyle/>
        <a:p>
          <a:endParaRPr lang="ru-RU"/>
        </a:p>
      </dgm:t>
    </dgm:pt>
    <dgm:pt modelId="{C82BDD41-1B3D-4ED8-8203-229A29A2DD0F}" type="sibTrans" cxnId="{90992F3B-0B6E-4D6B-B7B0-B4D15E607F3E}">
      <dgm:prSet/>
      <dgm:spPr/>
      <dgm:t>
        <a:bodyPr/>
        <a:lstStyle/>
        <a:p>
          <a:endParaRPr lang="ru-RU"/>
        </a:p>
      </dgm:t>
    </dgm:pt>
    <dgm:pt modelId="{A29979F0-FAC4-4E22-9759-8CCED94774A6}">
      <dgm:prSet phldrT="[Текст]"/>
      <dgm:spPr/>
      <dgm:t>
        <a:bodyPr/>
        <a:lstStyle/>
        <a:p>
          <a:r>
            <a:rPr lang="ru-RU" dirty="0"/>
            <a:t>Бинаризация</a:t>
          </a:r>
        </a:p>
      </dgm:t>
    </dgm:pt>
    <dgm:pt modelId="{2BB729DC-249E-444E-B0DD-9D4133975ED9}" type="parTrans" cxnId="{7A67FA9C-F5F4-4616-80FD-5999C8F56B53}">
      <dgm:prSet/>
      <dgm:spPr/>
      <dgm:t>
        <a:bodyPr/>
        <a:lstStyle/>
        <a:p>
          <a:endParaRPr lang="ru-RU"/>
        </a:p>
      </dgm:t>
    </dgm:pt>
    <dgm:pt modelId="{B8B626B8-C495-4DA6-98E8-CD3867F7336C}" type="sibTrans" cxnId="{7A67FA9C-F5F4-4616-80FD-5999C8F56B53}">
      <dgm:prSet/>
      <dgm:spPr>
        <a:ln>
          <a:solidFill>
            <a:schemeClr val="tx2"/>
          </a:solidFill>
        </a:ln>
      </dgm:spPr>
      <dgm:t>
        <a:bodyPr/>
        <a:lstStyle/>
        <a:p>
          <a:endParaRPr lang="ru-RU"/>
        </a:p>
      </dgm:t>
    </dgm:pt>
    <dgm:pt modelId="{59F7CEF2-60E0-4BF7-8413-C98772449EA3}">
      <dgm:prSet phldrT="[Текст]"/>
      <dgm:spPr/>
      <dgm:t>
        <a:bodyPr/>
        <a:lstStyle/>
        <a:p>
          <a:r>
            <a:rPr lang="ru-RU" dirty="0"/>
            <a:t>Строим хэш</a:t>
          </a:r>
        </a:p>
      </dgm:t>
    </dgm:pt>
    <dgm:pt modelId="{A92B9533-CFAE-48DA-848A-CEE1DFBDF4AB}" type="parTrans" cxnId="{F7349BCD-08DF-4A82-98D9-FAD6CDDB2096}">
      <dgm:prSet/>
      <dgm:spPr/>
      <dgm:t>
        <a:bodyPr/>
        <a:lstStyle/>
        <a:p>
          <a:endParaRPr lang="ru-RU"/>
        </a:p>
      </dgm:t>
    </dgm:pt>
    <dgm:pt modelId="{65C1CFAF-CA8D-4795-A8A8-1278B275888C}" type="sibTrans" cxnId="{F7349BCD-08DF-4A82-98D9-FAD6CDDB2096}">
      <dgm:prSet/>
      <dgm:spPr/>
      <dgm:t>
        <a:bodyPr/>
        <a:lstStyle/>
        <a:p>
          <a:endParaRPr lang="ru-RU"/>
        </a:p>
      </dgm:t>
    </dgm:pt>
    <dgm:pt modelId="{8A719FB0-41F6-4A9B-8704-42D0C17154E4}">
      <dgm:prSet phldrT="[Текст]"/>
      <dgm:spPr/>
      <dgm:t>
        <a:bodyPr/>
        <a:lstStyle/>
        <a:p>
          <a:r>
            <a:rPr lang="ru-RU"/>
            <a:t>Делаем черно-белым</a:t>
          </a:r>
          <a:endParaRPr lang="ru-RU" dirty="0"/>
        </a:p>
      </dgm:t>
    </dgm:pt>
    <dgm:pt modelId="{9790B8FA-585F-4457-8FC3-7397C44B4776}" type="parTrans" cxnId="{13C9680F-A263-4463-A64E-12700BB7AC5A}">
      <dgm:prSet/>
      <dgm:spPr/>
      <dgm:t>
        <a:bodyPr/>
        <a:lstStyle/>
        <a:p>
          <a:endParaRPr lang="ru-RU"/>
        </a:p>
      </dgm:t>
    </dgm:pt>
    <dgm:pt modelId="{F6CF9C3A-BB42-48A9-8096-7F10D5DBEF01}" type="sibTrans" cxnId="{13C9680F-A263-4463-A64E-12700BB7AC5A}">
      <dgm:prSet/>
      <dgm:spPr/>
      <dgm:t>
        <a:bodyPr/>
        <a:lstStyle/>
        <a:p>
          <a:endParaRPr lang="ru-RU"/>
        </a:p>
      </dgm:t>
    </dgm:pt>
    <dgm:pt modelId="{3E92BE9C-0DD7-432F-8635-B2C51E44063E}" type="pres">
      <dgm:prSet presAssocID="{1B44A424-E71D-48F3-ABF1-DD6B145E4796}" presName="Name0" presStyleCnt="0">
        <dgm:presLayoutVars>
          <dgm:dir/>
          <dgm:resizeHandles val="exact"/>
        </dgm:presLayoutVars>
      </dgm:prSet>
      <dgm:spPr/>
    </dgm:pt>
    <dgm:pt modelId="{AE8A49AF-C6DA-44E6-B3A4-F452D933309E}" type="pres">
      <dgm:prSet presAssocID="{FF4B9B63-78D9-4CB5-9606-0C6FCFD1B5D8}" presName="node" presStyleLbl="node1" presStyleIdx="0" presStyleCnt="6">
        <dgm:presLayoutVars>
          <dgm:bulletEnabled val="1"/>
        </dgm:presLayoutVars>
      </dgm:prSet>
      <dgm:spPr/>
    </dgm:pt>
    <dgm:pt modelId="{D79F3F7E-A32A-40CD-A186-2519283CDF60}" type="pres">
      <dgm:prSet presAssocID="{79667113-15BD-4DA8-9A5A-7A7EC546D25B}" presName="sibTrans" presStyleLbl="sibTrans1D1" presStyleIdx="0" presStyleCnt="5"/>
      <dgm:spPr/>
    </dgm:pt>
    <dgm:pt modelId="{1CBFB5F8-1713-4DA9-B986-DBE01CADCB67}" type="pres">
      <dgm:prSet presAssocID="{79667113-15BD-4DA8-9A5A-7A7EC546D25B}" presName="connectorText" presStyleLbl="sibTrans1D1" presStyleIdx="0" presStyleCnt="5"/>
      <dgm:spPr/>
    </dgm:pt>
    <dgm:pt modelId="{521B880E-BABB-478E-828D-5FB6A5481056}" type="pres">
      <dgm:prSet presAssocID="{8A719FB0-41F6-4A9B-8704-42D0C17154E4}" presName="node" presStyleLbl="node1" presStyleIdx="1" presStyleCnt="6">
        <dgm:presLayoutVars>
          <dgm:bulletEnabled val="1"/>
        </dgm:presLayoutVars>
      </dgm:prSet>
      <dgm:spPr/>
    </dgm:pt>
    <dgm:pt modelId="{2F75E7EC-7795-4783-8B2F-30D25CCB6A1E}" type="pres">
      <dgm:prSet presAssocID="{F6CF9C3A-BB42-48A9-8096-7F10D5DBEF01}" presName="sibTrans" presStyleLbl="sibTrans1D1" presStyleIdx="1" presStyleCnt="5"/>
      <dgm:spPr/>
    </dgm:pt>
    <dgm:pt modelId="{B58E7478-280B-4B65-B015-1F6C49F17B34}" type="pres">
      <dgm:prSet presAssocID="{F6CF9C3A-BB42-48A9-8096-7F10D5DBEF01}" presName="connectorText" presStyleLbl="sibTrans1D1" presStyleIdx="1" presStyleCnt="5"/>
      <dgm:spPr/>
    </dgm:pt>
    <dgm:pt modelId="{660339D7-B8DE-4111-A8A4-C0588385DC07}" type="pres">
      <dgm:prSet presAssocID="{33C936CF-D658-4BDB-8EA3-166C863CE919}" presName="node" presStyleLbl="node1" presStyleIdx="2" presStyleCnt="6">
        <dgm:presLayoutVars>
          <dgm:bulletEnabled val="1"/>
        </dgm:presLayoutVars>
      </dgm:prSet>
      <dgm:spPr/>
    </dgm:pt>
    <dgm:pt modelId="{86434219-03E6-446F-8215-6DFF2FF77974}" type="pres">
      <dgm:prSet presAssocID="{F7C550E3-D7A8-4FF5-9C0F-4419E0F15DED}" presName="sibTrans" presStyleLbl="sibTrans1D1" presStyleIdx="2" presStyleCnt="5"/>
      <dgm:spPr/>
    </dgm:pt>
    <dgm:pt modelId="{5164A373-EEAE-4766-9046-C36ABCF24957}" type="pres">
      <dgm:prSet presAssocID="{F7C550E3-D7A8-4FF5-9C0F-4419E0F15DED}" presName="connectorText" presStyleLbl="sibTrans1D1" presStyleIdx="2" presStyleCnt="5"/>
      <dgm:spPr/>
    </dgm:pt>
    <dgm:pt modelId="{3788DF4E-4D9F-4F2C-848D-EE8D496F725C}" type="pres">
      <dgm:prSet presAssocID="{9378AEB3-9161-4577-8A54-F3F11317D5FB}" presName="node" presStyleLbl="node1" presStyleIdx="3" presStyleCnt="6">
        <dgm:presLayoutVars>
          <dgm:bulletEnabled val="1"/>
        </dgm:presLayoutVars>
      </dgm:prSet>
      <dgm:spPr/>
    </dgm:pt>
    <dgm:pt modelId="{C0AE08DA-7391-418F-87B2-5F4E49B4E547}" type="pres">
      <dgm:prSet presAssocID="{C82BDD41-1B3D-4ED8-8203-229A29A2DD0F}" presName="sibTrans" presStyleLbl="sibTrans1D1" presStyleIdx="3" presStyleCnt="5"/>
      <dgm:spPr/>
    </dgm:pt>
    <dgm:pt modelId="{BF9DF428-1426-4E12-9D35-70EFC08C89F1}" type="pres">
      <dgm:prSet presAssocID="{C82BDD41-1B3D-4ED8-8203-229A29A2DD0F}" presName="connectorText" presStyleLbl="sibTrans1D1" presStyleIdx="3" presStyleCnt="5"/>
      <dgm:spPr/>
    </dgm:pt>
    <dgm:pt modelId="{CA34ABD6-3CBB-44FB-A693-FCDF8963C1C1}" type="pres">
      <dgm:prSet presAssocID="{A29979F0-FAC4-4E22-9759-8CCED94774A6}" presName="node" presStyleLbl="node1" presStyleIdx="4" presStyleCnt="6">
        <dgm:presLayoutVars>
          <dgm:bulletEnabled val="1"/>
        </dgm:presLayoutVars>
      </dgm:prSet>
      <dgm:spPr/>
    </dgm:pt>
    <dgm:pt modelId="{8AF602CF-69AD-4BF8-B2AF-6822B8360F67}" type="pres">
      <dgm:prSet presAssocID="{B8B626B8-C495-4DA6-98E8-CD3867F7336C}" presName="sibTrans" presStyleLbl="sibTrans1D1" presStyleIdx="4" presStyleCnt="5"/>
      <dgm:spPr/>
    </dgm:pt>
    <dgm:pt modelId="{42863661-D382-45D9-AB19-6BF4E2538F15}" type="pres">
      <dgm:prSet presAssocID="{B8B626B8-C495-4DA6-98E8-CD3867F7336C}" presName="connectorText" presStyleLbl="sibTrans1D1" presStyleIdx="4" presStyleCnt="5"/>
      <dgm:spPr/>
    </dgm:pt>
    <dgm:pt modelId="{4040A810-CE6C-4684-BC45-BE50CEFE9CBC}" type="pres">
      <dgm:prSet presAssocID="{59F7CEF2-60E0-4BF7-8413-C98772449EA3}" presName="node" presStyleLbl="node1" presStyleIdx="5" presStyleCnt="6">
        <dgm:presLayoutVars>
          <dgm:bulletEnabled val="1"/>
        </dgm:presLayoutVars>
      </dgm:prSet>
      <dgm:spPr/>
    </dgm:pt>
  </dgm:ptLst>
  <dgm:cxnLst>
    <dgm:cxn modelId="{13C9680F-A263-4463-A64E-12700BB7AC5A}" srcId="{1B44A424-E71D-48F3-ABF1-DD6B145E4796}" destId="{8A719FB0-41F6-4A9B-8704-42D0C17154E4}" srcOrd="1" destOrd="0" parTransId="{9790B8FA-585F-4457-8FC3-7397C44B4776}" sibTransId="{F6CF9C3A-BB42-48A9-8096-7F10D5DBEF01}"/>
    <dgm:cxn modelId="{A79A8212-0230-4E6C-AB52-80D27D4A69CF}" type="presOf" srcId="{FF4B9B63-78D9-4CB5-9606-0C6FCFD1B5D8}" destId="{AE8A49AF-C6DA-44E6-B3A4-F452D933309E}" srcOrd="0" destOrd="0" presId="urn:microsoft.com/office/officeart/2005/8/layout/bProcess3"/>
    <dgm:cxn modelId="{3342E915-AC69-4413-B64E-81138B72AD9C}" type="presOf" srcId="{F6CF9C3A-BB42-48A9-8096-7F10D5DBEF01}" destId="{B58E7478-280B-4B65-B015-1F6C49F17B34}" srcOrd="1" destOrd="0" presId="urn:microsoft.com/office/officeart/2005/8/layout/bProcess3"/>
    <dgm:cxn modelId="{90992F3B-0B6E-4D6B-B7B0-B4D15E607F3E}" srcId="{1B44A424-E71D-48F3-ABF1-DD6B145E4796}" destId="{9378AEB3-9161-4577-8A54-F3F11317D5FB}" srcOrd="3" destOrd="0" parTransId="{8283EE67-D8D6-47F7-931D-6F258A212EE8}" sibTransId="{C82BDD41-1B3D-4ED8-8203-229A29A2DD0F}"/>
    <dgm:cxn modelId="{98970860-28F5-4D82-A4A9-9BB97E73D40C}" type="presOf" srcId="{79667113-15BD-4DA8-9A5A-7A7EC546D25B}" destId="{D79F3F7E-A32A-40CD-A186-2519283CDF60}" srcOrd="0" destOrd="0" presId="urn:microsoft.com/office/officeart/2005/8/layout/bProcess3"/>
    <dgm:cxn modelId="{62E3E141-F7F3-42A1-9F9C-3B2B6D57FB5D}" type="presOf" srcId="{79667113-15BD-4DA8-9A5A-7A7EC546D25B}" destId="{1CBFB5F8-1713-4DA9-B986-DBE01CADCB67}" srcOrd="1" destOrd="0" presId="urn:microsoft.com/office/officeart/2005/8/layout/bProcess3"/>
    <dgm:cxn modelId="{7EBC6064-D484-46F4-A4CE-1368A44643E6}" type="presOf" srcId="{9378AEB3-9161-4577-8A54-F3F11317D5FB}" destId="{3788DF4E-4D9F-4F2C-848D-EE8D496F725C}" srcOrd="0" destOrd="0" presId="urn:microsoft.com/office/officeart/2005/8/layout/bProcess3"/>
    <dgm:cxn modelId="{27033F4B-5E8C-4313-8682-B6AB077CC220}" type="presOf" srcId="{8A719FB0-41F6-4A9B-8704-42D0C17154E4}" destId="{521B880E-BABB-478E-828D-5FB6A5481056}" srcOrd="0" destOrd="0" presId="urn:microsoft.com/office/officeart/2005/8/layout/bProcess3"/>
    <dgm:cxn modelId="{70F4C473-2B25-4DEA-A9B8-0E1264D2DCD5}" type="presOf" srcId="{C82BDD41-1B3D-4ED8-8203-229A29A2DD0F}" destId="{C0AE08DA-7391-418F-87B2-5F4E49B4E547}" srcOrd="0" destOrd="0" presId="urn:microsoft.com/office/officeart/2005/8/layout/bProcess3"/>
    <dgm:cxn modelId="{2034F573-70B6-4988-83DE-007442B38C46}" type="presOf" srcId="{59F7CEF2-60E0-4BF7-8413-C98772449EA3}" destId="{4040A810-CE6C-4684-BC45-BE50CEFE9CBC}" srcOrd="0" destOrd="0" presId="urn:microsoft.com/office/officeart/2005/8/layout/bProcess3"/>
    <dgm:cxn modelId="{F7897C58-E247-4085-A826-243C9A0D245E}" type="presOf" srcId="{A29979F0-FAC4-4E22-9759-8CCED94774A6}" destId="{CA34ABD6-3CBB-44FB-A693-FCDF8963C1C1}" srcOrd="0" destOrd="0" presId="urn:microsoft.com/office/officeart/2005/8/layout/bProcess3"/>
    <dgm:cxn modelId="{F21A557D-D310-4B9C-8826-B3255CB9D50C}" srcId="{1B44A424-E71D-48F3-ABF1-DD6B145E4796}" destId="{FF4B9B63-78D9-4CB5-9606-0C6FCFD1B5D8}" srcOrd="0" destOrd="0" parTransId="{0ECB0829-DF50-4C5F-BFCB-65E58F2A3013}" sibTransId="{79667113-15BD-4DA8-9A5A-7A7EC546D25B}"/>
    <dgm:cxn modelId="{7A67FA9C-F5F4-4616-80FD-5999C8F56B53}" srcId="{1B44A424-E71D-48F3-ABF1-DD6B145E4796}" destId="{A29979F0-FAC4-4E22-9759-8CCED94774A6}" srcOrd="4" destOrd="0" parTransId="{2BB729DC-249E-444E-B0DD-9D4133975ED9}" sibTransId="{B8B626B8-C495-4DA6-98E8-CD3867F7336C}"/>
    <dgm:cxn modelId="{B3215CB8-C28B-4059-AAF0-DFAACCE559E4}" type="presOf" srcId="{F7C550E3-D7A8-4FF5-9C0F-4419E0F15DED}" destId="{5164A373-EEAE-4766-9046-C36ABCF24957}" srcOrd="1" destOrd="0" presId="urn:microsoft.com/office/officeart/2005/8/layout/bProcess3"/>
    <dgm:cxn modelId="{2FB175BE-3189-4C4D-9FD1-F94A82321B5D}" srcId="{1B44A424-E71D-48F3-ABF1-DD6B145E4796}" destId="{33C936CF-D658-4BDB-8EA3-166C863CE919}" srcOrd="2" destOrd="0" parTransId="{B06F8B7C-038A-4FFB-9E3B-CF539A10F729}" sibTransId="{F7C550E3-D7A8-4FF5-9C0F-4419E0F15DED}"/>
    <dgm:cxn modelId="{FB9F28C5-76F4-4515-9F64-AC6165EE9286}" type="presOf" srcId="{1B44A424-E71D-48F3-ABF1-DD6B145E4796}" destId="{3E92BE9C-0DD7-432F-8635-B2C51E44063E}" srcOrd="0" destOrd="0" presId="urn:microsoft.com/office/officeart/2005/8/layout/bProcess3"/>
    <dgm:cxn modelId="{F7349BCD-08DF-4A82-98D9-FAD6CDDB2096}" srcId="{1B44A424-E71D-48F3-ABF1-DD6B145E4796}" destId="{59F7CEF2-60E0-4BF7-8413-C98772449EA3}" srcOrd="5" destOrd="0" parTransId="{A92B9533-CFAE-48DA-848A-CEE1DFBDF4AB}" sibTransId="{65C1CFAF-CA8D-4795-A8A8-1278B275888C}"/>
    <dgm:cxn modelId="{A95313DB-801F-488C-8903-4F76EFD1E3F3}" type="presOf" srcId="{B8B626B8-C495-4DA6-98E8-CD3867F7336C}" destId="{8AF602CF-69AD-4BF8-B2AF-6822B8360F67}" srcOrd="0" destOrd="0" presId="urn:microsoft.com/office/officeart/2005/8/layout/bProcess3"/>
    <dgm:cxn modelId="{667774E8-C2DB-48F4-A3E2-6662A2F92E5E}" type="presOf" srcId="{F6CF9C3A-BB42-48A9-8096-7F10D5DBEF01}" destId="{2F75E7EC-7795-4783-8B2F-30D25CCB6A1E}" srcOrd="0" destOrd="0" presId="urn:microsoft.com/office/officeart/2005/8/layout/bProcess3"/>
    <dgm:cxn modelId="{0B4164EA-5420-4DCE-8DD2-0EC30181D049}" type="presOf" srcId="{B8B626B8-C495-4DA6-98E8-CD3867F7336C}" destId="{42863661-D382-45D9-AB19-6BF4E2538F15}" srcOrd="1" destOrd="0" presId="urn:microsoft.com/office/officeart/2005/8/layout/bProcess3"/>
    <dgm:cxn modelId="{99F8C2EF-BC2A-4711-8433-C0CA9B7D6778}" type="presOf" srcId="{C82BDD41-1B3D-4ED8-8203-229A29A2DD0F}" destId="{BF9DF428-1426-4E12-9D35-70EFC08C89F1}" srcOrd="1" destOrd="0" presId="urn:microsoft.com/office/officeart/2005/8/layout/bProcess3"/>
    <dgm:cxn modelId="{6BADBBF3-3111-4C8E-A56A-1B0D12189C5F}" type="presOf" srcId="{F7C550E3-D7A8-4FF5-9C0F-4419E0F15DED}" destId="{86434219-03E6-446F-8215-6DFF2FF77974}" srcOrd="0" destOrd="0" presId="urn:microsoft.com/office/officeart/2005/8/layout/bProcess3"/>
    <dgm:cxn modelId="{811273F5-6A0E-4A60-B333-AC05E10C583E}" type="presOf" srcId="{33C936CF-D658-4BDB-8EA3-166C863CE919}" destId="{660339D7-B8DE-4111-A8A4-C0588385DC07}" srcOrd="0" destOrd="0" presId="urn:microsoft.com/office/officeart/2005/8/layout/bProcess3"/>
    <dgm:cxn modelId="{FA712E7B-58F7-43AE-9446-B2FCDBAF36DF}" type="presParOf" srcId="{3E92BE9C-0DD7-432F-8635-B2C51E44063E}" destId="{AE8A49AF-C6DA-44E6-B3A4-F452D933309E}" srcOrd="0" destOrd="0" presId="urn:microsoft.com/office/officeart/2005/8/layout/bProcess3"/>
    <dgm:cxn modelId="{A452809E-B719-4A6F-854F-E164FCCB9256}" type="presParOf" srcId="{3E92BE9C-0DD7-432F-8635-B2C51E44063E}" destId="{D79F3F7E-A32A-40CD-A186-2519283CDF60}" srcOrd="1" destOrd="0" presId="urn:microsoft.com/office/officeart/2005/8/layout/bProcess3"/>
    <dgm:cxn modelId="{ADFF169F-1633-46F3-B847-22520B01125B}" type="presParOf" srcId="{D79F3F7E-A32A-40CD-A186-2519283CDF60}" destId="{1CBFB5F8-1713-4DA9-B986-DBE01CADCB67}" srcOrd="0" destOrd="0" presId="urn:microsoft.com/office/officeart/2005/8/layout/bProcess3"/>
    <dgm:cxn modelId="{7D456A38-0FB0-4BD5-B832-E8D16ABC239E}" type="presParOf" srcId="{3E92BE9C-0DD7-432F-8635-B2C51E44063E}" destId="{521B880E-BABB-478E-828D-5FB6A5481056}" srcOrd="2" destOrd="0" presId="urn:microsoft.com/office/officeart/2005/8/layout/bProcess3"/>
    <dgm:cxn modelId="{CB2739AD-FC1C-4545-B110-A4B92CA277C2}" type="presParOf" srcId="{3E92BE9C-0DD7-432F-8635-B2C51E44063E}" destId="{2F75E7EC-7795-4783-8B2F-30D25CCB6A1E}" srcOrd="3" destOrd="0" presId="urn:microsoft.com/office/officeart/2005/8/layout/bProcess3"/>
    <dgm:cxn modelId="{B55A167F-8345-4875-A366-B8631B526048}" type="presParOf" srcId="{2F75E7EC-7795-4783-8B2F-30D25CCB6A1E}" destId="{B58E7478-280B-4B65-B015-1F6C49F17B34}" srcOrd="0" destOrd="0" presId="urn:microsoft.com/office/officeart/2005/8/layout/bProcess3"/>
    <dgm:cxn modelId="{4A6DB8FE-D3B3-45A5-8896-F4511BD233A5}" type="presParOf" srcId="{3E92BE9C-0DD7-432F-8635-B2C51E44063E}" destId="{660339D7-B8DE-4111-A8A4-C0588385DC07}" srcOrd="4" destOrd="0" presId="urn:microsoft.com/office/officeart/2005/8/layout/bProcess3"/>
    <dgm:cxn modelId="{BCA46187-35E4-49F3-BBED-8C002684C676}" type="presParOf" srcId="{3E92BE9C-0DD7-432F-8635-B2C51E44063E}" destId="{86434219-03E6-446F-8215-6DFF2FF77974}" srcOrd="5" destOrd="0" presId="urn:microsoft.com/office/officeart/2005/8/layout/bProcess3"/>
    <dgm:cxn modelId="{E18D9FC7-33A1-4566-A9B0-184BD1332665}" type="presParOf" srcId="{86434219-03E6-446F-8215-6DFF2FF77974}" destId="{5164A373-EEAE-4766-9046-C36ABCF24957}" srcOrd="0" destOrd="0" presId="urn:microsoft.com/office/officeart/2005/8/layout/bProcess3"/>
    <dgm:cxn modelId="{A7FB941A-C08E-437E-96E7-57460B03BF98}" type="presParOf" srcId="{3E92BE9C-0DD7-432F-8635-B2C51E44063E}" destId="{3788DF4E-4D9F-4F2C-848D-EE8D496F725C}" srcOrd="6" destOrd="0" presId="urn:microsoft.com/office/officeart/2005/8/layout/bProcess3"/>
    <dgm:cxn modelId="{38FD6092-5574-4737-AAAF-EDB3EC5421AE}" type="presParOf" srcId="{3E92BE9C-0DD7-432F-8635-B2C51E44063E}" destId="{C0AE08DA-7391-418F-87B2-5F4E49B4E547}" srcOrd="7" destOrd="0" presId="urn:microsoft.com/office/officeart/2005/8/layout/bProcess3"/>
    <dgm:cxn modelId="{A0A61CAB-26A5-4236-89EB-8E0106A0C664}" type="presParOf" srcId="{C0AE08DA-7391-418F-87B2-5F4E49B4E547}" destId="{BF9DF428-1426-4E12-9D35-70EFC08C89F1}" srcOrd="0" destOrd="0" presId="urn:microsoft.com/office/officeart/2005/8/layout/bProcess3"/>
    <dgm:cxn modelId="{1B294B84-0E57-4A95-9313-7DA58233DBD7}" type="presParOf" srcId="{3E92BE9C-0DD7-432F-8635-B2C51E44063E}" destId="{CA34ABD6-3CBB-44FB-A693-FCDF8963C1C1}" srcOrd="8" destOrd="0" presId="urn:microsoft.com/office/officeart/2005/8/layout/bProcess3"/>
    <dgm:cxn modelId="{7406E80E-3AB3-45F7-A588-7AF8702092FB}" type="presParOf" srcId="{3E92BE9C-0DD7-432F-8635-B2C51E44063E}" destId="{8AF602CF-69AD-4BF8-B2AF-6822B8360F67}" srcOrd="9" destOrd="0" presId="urn:microsoft.com/office/officeart/2005/8/layout/bProcess3"/>
    <dgm:cxn modelId="{C9305B21-2A93-4DED-9F55-D9BF03360D05}" type="presParOf" srcId="{8AF602CF-69AD-4BF8-B2AF-6822B8360F67}" destId="{42863661-D382-45D9-AB19-6BF4E2538F15}" srcOrd="0" destOrd="0" presId="urn:microsoft.com/office/officeart/2005/8/layout/bProcess3"/>
    <dgm:cxn modelId="{AB1D211C-2AD3-4ABB-9454-3C29CDBD05CF}" type="presParOf" srcId="{3E92BE9C-0DD7-432F-8635-B2C51E44063E}" destId="{4040A810-CE6C-4684-BC45-BE50CEFE9CBC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9DEF918-8206-4A0A-BAF6-C013580158FE}" type="doc">
      <dgm:prSet loTypeId="urn:microsoft.com/office/officeart/2005/8/layout/b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AE6971EF-73B2-4334-9958-77C914EEDA92}">
      <dgm:prSet phldrT="[Текст]"/>
      <dgm:spPr/>
      <dgm:t>
        <a:bodyPr/>
        <a:lstStyle/>
        <a:p>
          <a:r>
            <a:rPr lang="ru-RU" dirty="0"/>
            <a:t>Фото</a:t>
          </a:r>
        </a:p>
      </dgm:t>
    </dgm:pt>
    <dgm:pt modelId="{C211D408-DC1F-4AD3-9571-EDF496FE119A}" type="parTrans" cxnId="{099422A3-DEA3-4CD1-87CE-B1E367CFEBBD}">
      <dgm:prSet/>
      <dgm:spPr/>
      <dgm:t>
        <a:bodyPr/>
        <a:lstStyle/>
        <a:p>
          <a:endParaRPr lang="ru-RU"/>
        </a:p>
      </dgm:t>
    </dgm:pt>
    <dgm:pt modelId="{43CA5505-D1D4-4036-A505-F867DCC047FA}" type="sibTrans" cxnId="{099422A3-DEA3-4CD1-87CE-B1E367CFEBBD}">
      <dgm:prSet/>
      <dgm:spPr/>
      <dgm:t>
        <a:bodyPr/>
        <a:lstStyle/>
        <a:p>
          <a:endParaRPr lang="ru-RU"/>
        </a:p>
      </dgm:t>
    </dgm:pt>
    <dgm:pt modelId="{32343E7C-8D95-4C0F-B695-23B5E00FE624}">
      <dgm:prSet phldrT="[Текст]"/>
      <dgm:spPr/>
      <dgm:t>
        <a:bodyPr/>
        <a:lstStyle/>
        <a:p>
          <a:r>
            <a:rPr lang="ru-RU" dirty="0"/>
            <a:t>Уменьшаем фото</a:t>
          </a:r>
        </a:p>
      </dgm:t>
    </dgm:pt>
    <dgm:pt modelId="{22D21419-D60D-44CE-94A8-D6B3C3C8AE3C}" type="parTrans" cxnId="{EC7754CB-8E2F-4DE1-9E1A-8CDF67513361}">
      <dgm:prSet/>
      <dgm:spPr/>
      <dgm:t>
        <a:bodyPr/>
        <a:lstStyle/>
        <a:p>
          <a:endParaRPr lang="ru-RU"/>
        </a:p>
      </dgm:t>
    </dgm:pt>
    <dgm:pt modelId="{788152E3-3584-4DD7-8A03-8A10EB8DCF36}" type="sibTrans" cxnId="{EC7754CB-8E2F-4DE1-9E1A-8CDF67513361}">
      <dgm:prSet/>
      <dgm:spPr/>
      <dgm:t>
        <a:bodyPr/>
        <a:lstStyle/>
        <a:p>
          <a:endParaRPr lang="ru-RU"/>
        </a:p>
      </dgm:t>
    </dgm:pt>
    <dgm:pt modelId="{C09C6759-64D2-40CE-9B7A-A91C9AEA13FF}">
      <dgm:prSet phldrT="[Текст]"/>
      <dgm:spPr/>
      <dgm:t>
        <a:bodyPr/>
        <a:lstStyle/>
        <a:p>
          <a:r>
            <a:rPr lang="ru-RU" dirty="0"/>
            <a:t>Вычисляем разницу</a:t>
          </a:r>
        </a:p>
      </dgm:t>
    </dgm:pt>
    <dgm:pt modelId="{2C4B3353-16D9-4474-B84D-549FC048BBB8}" type="parTrans" cxnId="{F26200FB-DBAC-435B-A38D-D73109F80BD7}">
      <dgm:prSet/>
      <dgm:spPr/>
      <dgm:t>
        <a:bodyPr/>
        <a:lstStyle/>
        <a:p>
          <a:endParaRPr lang="ru-RU"/>
        </a:p>
      </dgm:t>
    </dgm:pt>
    <dgm:pt modelId="{07497F5E-4B53-41AA-A1F2-0198DE92EEEA}" type="sibTrans" cxnId="{F26200FB-DBAC-435B-A38D-D73109F80BD7}">
      <dgm:prSet/>
      <dgm:spPr/>
      <dgm:t>
        <a:bodyPr/>
        <a:lstStyle/>
        <a:p>
          <a:endParaRPr lang="ru-RU"/>
        </a:p>
      </dgm:t>
    </dgm:pt>
    <dgm:pt modelId="{5475EE55-F51C-42FD-BDB2-61DCD7BFABFC}">
      <dgm:prSet phldrT="[Текст]"/>
      <dgm:spPr/>
      <dgm:t>
        <a:bodyPr/>
        <a:lstStyle/>
        <a:p>
          <a:r>
            <a:rPr lang="ru-RU" dirty="0"/>
            <a:t>Находим медиану модуля разницы</a:t>
          </a:r>
        </a:p>
      </dgm:t>
    </dgm:pt>
    <dgm:pt modelId="{BE4700DB-0462-495A-A294-D7EF900ED916}" type="parTrans" cxnId="{F73C6619-1698-404F-B224-D0A04B050F8E}">
      <dgm:prSet/>
      <dgm:spPr/>
      <dgm:t>
        <a:bodyPr/>
        <a:lstStyle/>
        <a:p>
          <a:endParaRPr lang="ru-RU"/>
        </a:p>
      </dgm:t>
    </dgm:pt>
    <dgm:pt modelId="{D33DBA8E-55DB-4027-AF10-F595119EEEE8}" type="sibTrans" cxnId="{F73C6619-1698-404F-B224-D0A04B050F8E}">
      <dgm:prSet/>
      <dgm:spPr>
        <a:ln>
          <a:solidFill>
            <a:schemeClr val="tx2"/>
          </a:solidFill>
        </a:ln>
      </dgm:spPr>
      <dgm:t>
        <a:bodyPr/>
        <a:lstStyle/>
        <a:p>
          <a:endParaRPr lang="ru-RU"/>
        </a:p>
      </dgm:t>
    </dgm:pt>
    <dgm:pt modelId="{48AAED3E-C80C-48F5-8ED0-F4E2AB9BDDE0}">
      <dgm:prSet phldrT="[Текст]"/>
      <dgm:spPr/>
      <dgm:t>
        <a:bodyPr/>
        <a:lstStyle/>
        <a:p>
          <a:r>
            <a:rPr lang="ru-RU"/>
            <a:t>Делаем черно-белым</a:t>
          </a:r>
          <a:endParaRPr lang="ru-RU" dirty="0"/>
        </a:p>
      </dgm:t>
    </dgm:pt>
    <dgm:pt modelId="{07CD4443-337B-4C1C-9DDE-89E19446C3B7}" type="parTrans" cxnId="{C15272A5-25D1-4671-ADD9-AE3F56616675}">
      <dgm:prSet/>
      <dgm:spPr/>
      <dgm:t>
        <a:bodyPr/>
        <a:lstStyle/>
        <a:p>
          <a:endParaRPr lang="ru-RU"/>
        </a:p>
      </dgm:t>
    </dgm:pt>
    <dgm:pt modelId="{7D36426E-B202-4933-BEBB-994212E86BDD}" type="sibTrans" cxnId="{C15272A5-25D1-4671-ADD9-AE3F56616675}">
      <dgm:prSet/>
      <dgm:spPr/>
      <dgm:t>
        <a:bodyPr/>
        <a:lstStyle/>
        <a:p>
          <a:endParaRPr lang="ru-RU"/>
        </a:p>
      </dgm:t>
    </dgm:pt>
    <dgm:pt modelId="{2394AF60-1098-4798-83F6-6ACEC4B2F811}">
      <dgm:prSet phldrT="[Текст]"/>
      <dgm:spPr/>
      <dgm:t>
        <a:bodyPr/>
        <a:lstStyle/>
        <a:p>
          <a:r>
            <a:rPr lang="ru-RU" dirty="0"/>
            <a:t>Строим хэш</a:t>
          </a:r>
        </a:p>
      </dgm:t>
    </dgm:pt>
    <dgm:pt modelId="{2FBF67ED-1B46-4201-ABD3-8B48110479D0}" type="parTrans" cxnId="{CEDF4112-96D0-42F1-928A-38C337C5C73B}">
      <dgm:prSet/>
      <dgm:spPr/>
      <dgm:t>
        <a:bodyPr/>
        <a:lstStyle/>
        <a:p>
          <a:endParaRPr lang="ru-RU"/>
        </a:p>
      </dgm:t>
    </dgm:pt>
    <dgm:pt modelId="{04192C0A-3D70-457F-AECE-413816F18B99}" type="sibTrans" cxnId="{CEDF4112-96D0-42F1-928A-38C337C5C73B}">
      <dgm:prSet/>
      <dgm:spPr/>
      <dgm:t>
        <a:bodyPr/>
        <a:lstStyle/>
        <a:p>
          <a:endParaRPr lang="ru-RU"/>
        </a:p>
      </dgm:t>
    </dgm:pt>
    <dgm:pt modelId="{808DF615-CBFD-4BDA-B866-EF4DB1DB39A5}" type="pres">
      <dgm:prSet presAssocID="{89DEF918-8206-4A0A-BAF6-C013580158FE}" presName="Name0" presStyleCnt="0">
        <dgm:presLayoutVars>
          <dgm:dir/>
          <dgm:resizeHandles val="exact"/>
        </dgm:presLayoutVars>
      </dgm:prSet>
      <dgm:spPr/>
    </dgm:pt>
    <dgm:pt modelId="{7610F54B-0E50-49FB-A8AA-3A5A4109C88E}" type="pres">
      <dgm:prSet presAssocID="{AE6971EF-73B2-4334-9958-77C914EEDA92}" presName="node" presStyleLbl="node1" presStyleIdx="0" presStyleCnt="6">
        <dgm:presLayoutVars>
          <dgm:bulletEnabled val="1"/>
        </dgm:presLayoutVars>
      </dgm:prSet>
      <dgm:spPr/>
    </dgm:pt>
    <dgm:pt modelId="{49E3B0E7-F620-4000-9B27-6C5DC5EAAA9A}" type="pres">
      <dgm:prSet presAssocID="{43CA5505-D1D4-4036-A505-F867DCC047FA}" presName="sibTrans" presStyleLbl="sibTrans1D1" presStyleIdx="0" presStyleCnt="5"/>
      <dgm:spPr/>
    </dgm:pt>
    <dgm:pt modelId="{7B74835C-AA6B-4755-B31D-DA7BAF525E61}" type="pres">
      <dgm:prSet presAssocID="{43CA5505-D1D4-4036-A505-F867DCC047FA}" presName="connectorText" presStyleLbl="sibTrans1D1" presStyleIdx="0" presStyleCnt="5"/>
      <dgm:spPr/>
    </dgm:pt>
    <dgm:pt modelId="{D05E531D-2D62-461D-95BC-71FA99052955}" type="pres">
      <dgm:prSet presAssocID="{48AAED3E-C80C-48F5-8ED0-F4E2AB9BDDE0}" presName="node" presStyleLbl="node1" presStyleIdx="1" presStyleCnt="6">
        <dgm:presLayoutVars>
          <dgm:bulletEnabled val="1"/>
        </dgm:presLayoutVars>
      </dgm:prSet>
      <dgm:spPr/>
    </dgm:pt>
    <dgm:pt modelId="{4EC4769A-C18B-417B-9C9F-9E9D98B80379}" type="pres">
      <dgm:prSet presAssocID="{7D36426E-B202-4933-BEBB-994212E86BDD}" presName="sibTrans" presStyleLbl="sibTrans1D1" presStyleIdx="1" presStyleCnt="5"/>
      <dgm:spPr/>
    </dgm:pt>
    <dgm:pt modelId="{2F611FC9-D1FE-471D-BF22-04326EA2EC22}" type="pres">
      <dgm:prSet presAssocID="{7D36426E-B202-4933-BEBB-994212E86BDD}" presName="connectorText" presStyleLbl="sibTrans1D1" presStyleIdx="1" presStyleCnt="5"/>
      <dgm:spPr/>
    </dgm:pt>
    <dgm:pt modelId="{A88150FF-4688-45C2-AEBB-D15C03524499}" type="pres">
      <dgm:prSet presAssocID="{32343E7C-8D95-4C0F-B695-23B5E00FE624}" presName="node" presStyleLbl="node1" presStyleIdx="2" presStyleCnt="6">
        <dgm:presLayoutVars>
          <dgm:bulletEnabled val="1"/>
        </dgm:presLayoutVars>
      </dgm:prSet>
      <dgm:spPr/>
    </dgm:pt>
    <dgm:pt modelId="{230B1C42-36BF-446A-BF97-B6C0EDE1C1D1}" type="pres">
      <dgm:prSet presAssocID="{788152E3-3584-4DD7-8A03-8A10EB8DCF36}" presName="sibTrans" presStyleLbl="sibTrans1D1" presStyleIdx="2" presStyleCnt="5"/>
      <dgm:spPr/>
    </dgm:pt>
    <dgm:pt modelId="{1F3BBD50-01A5-441F-AEAC-A9EB09981040}" type="pres">
      <dgm:prSet presAssocID="{788152E3-3584-4DD7-8A03-8A10EB8DCF36}" presName="connectorText" presStyleLbl="sibTrans1D1" presStyleIdx="2" presStyleCnt="5"/>
      <dgm:spPr/>
    </dgm:pt>
    <dgm:pt modelId="{6EDFCEF9-34B9-4D18-BC14-E94C1446D783}" type="pres">
      <dgm:prSet presAssocID="{C09C6759-64D2-40CE-9B7A-A91C9AEA13FF}" presName="node" presStyleLbl="node1" presStyleIdx="3" presStyleCnt="6">
        <dgm:presLayoutVars>
          <dgm:bulletEnabled val="1"/>
        </dgm:presLayoutVars>
      </dgm:prSet>
      <dgm:spPr/>
    </dgm:pt>
    <dgm:pt modelId="{4AB727C0-E9E3-4583-83AD-7FD254D0D7E1}" type="pres">
      <dgm:prSet presAssocID="{07497F5E-4B53-41AA-A1F2-0198DE92EEEA}" presName="sibTrans" presStyleLbl="sibTrans1D1" presStyleIdx="3" presStyleCnt="5"/>
      <dgm:spPr/>
    </dgm:pt>
    <dgm:pt modelId="{2A4394B7-15EE-467A-BBE0-3CF94C422FDC}" type="pres">
      <dgm:prSet presAssocID="{07497F5E-4B53-41AA-A1F2-0198DE92EEEA}" presName="connectorText" presStyleLbl="sibTrans1D1" presStyleIdx="3" presStyleCnt="5"/>
      <dgm:spPr/>
    </dgm:pt>
    <dgm:pt modelId="{7DE37E80-3599-4074-B431-84D852537BBE}" type="pres">
      <dgm:prSet presAssocID="{5475EE55-F51C-42FD-BDB2-61DCD7BFABFC}" presName="node" presStyleLbl="node1" presStyleIdx="4" presStyleCnt="6">
        <dgm:presLayoutVars>
          <dgm:bulletEnabled val="1"/>
        </dgm:presLayoutVars>
      </dgm:prSet>
      <dgm:spPr/>
    </dgm:pt>
    <dgm:pt modelId="{CA7CC49E-F11F-4975-8D7F-54DFEA3535DA}" type="pres">
      <dgm:prSet presAssocID="{D33DBA8E-55DB-4027-AF10-F595119EEEE8}" presName="sibTrans" presStyleLbl="sibTrans1D1" presStyleIdx="4" presStyleCnt="5"/>
      <dgm:spPr/>
    </dgm:pt>
    <dgm:pt modelId="{C235A7EA-E1F7-43B4-9B46-06667811DB21}" type="pres">
      <dgm:prSet presAssocID="{D33DBA8E-55DB-4027-AF10-F595119EEEE8}" presName="connectorText" presStyleLbl="sibTrans1D1" presStyleIdx="4" presStyleCnt="5"/>
      <dgm:spPr/>
    </dgm:pt>
    <dgm:pt modelId="{52376C21-AD73-4B96-B6F4-0A957E6CD420}" type="pres">
      <dgm:prSet presAssocID="{2394AF60-1098-4798-83F6-6ACEC4B2F811}" presName="node" presStyleLbl="node1" presStyleIdx="5" presStyleCnt="6">
        <dgm:presLayoutVars>
          <dgm:bulletEnabled val="1"/>
        </dgm:presLayoutVars>
      </dgm:prSet>
      <dgm:spPr/>
    </dgm:pt>
  </dgm:ptLst>
  <dgm:cxnLst>
    <dgm:cxn modelId="{CEDF4112-96D0-42F1-928A-38C337C5C73B}" srcId="{89DEF918-8206-4A0A-BAF6-C013580158FE}" destId="{2394AF60-1098-4798-83F6-6ACEC4B2F811}" srcOrd="5" destOrd="0" parTransId="{2FBF67ED-1B46-4201-ABD3-8B48110479D0}" sibTransId="{04192C0A-3D70-457F-AECE-413816F18B99}"/>
    <dgm:cxn modelId="{F73C6619-1698-404F-B224-D0A04B050F8E}" srcId="{89DEF918-8206-4A0A-BAF6-C013580158FE}" destId="{5475EE55-F51C-42FD-BDB2-61DCD7BFABFC}" srcOrd="4" destOrd="0" parTransId="{BE4700DB-0462-495A-A294-D7EF900ED916}" sibTransId="{D33DBA8E-55DB-4027-AF10-F595119EEEE8}"/>
    <dgm:cxn modelId="{5812B922-D0FC-4874-A53B-E7DE546C26F8}" type="presOf" srcId="{89DEF918-8206-4A0A-BAF6-C013580158FE}" destId="{808DF615-CBFD-4BDA-B866-EF4DB1DB39A5}" srcOrd="0" destOrd="0" presId="urn:microsoft.com/office/officeart/2005/8/layout/bProcess3"/>
    <dgm:cxn modelId="{38B4E723-BB17-4E1A-91CD-698B07E9A610}" type="presOf" srcId="{48AAED3E-C80C-48F5-8ED0-F4E2AB9BDDE0}" destId="{D05E531D-2D62-461D-95BC-71FA99052955}" srcOrd="0" destOrd="0" presId="urn:microsoft.com/office/officeart/2005/8/layout/bProcess3"/>
    <dgm:cxn modelId="{B0E4EC2C-B355-4424-9540-9B8A5C211CDF}" type="presOf" srcId="{43CA5505-D1D4-4036-A505-F867DCC047FA}" destId="{49E3B0E7-F620-4000-9B27-6C5DC5EAAA9A}" srcOrd="0" destOrd="0" presId="urn:microsoft.com/office/officeart/2005/8/layout/bProcess3"/>
    <dgm:cxn modelId="{8EC2252F-DB61-4047-B885-E873991EFBD9}" type="presOf" srcId="{7D36426E-B202-4933-BEBB-994212E86BDD}" destId="{4EC4769A-C18B-417B-9C9F-9E9D98B80379}" srcOrd="0" destOrd="0" presId="urn:microsoft.com/office/officeart/2005/8/layout/bProcess3"/>
    <dgm:cxn modelId="{109E7A3B-5FE2-48AC-A71A-BD8645E36BDF}" type="presOf" srcId="{07497F5E-4B53-41AA-A1F2-0198DE92EEEA}" destId="{4AB727C0-E9E3-4583-83AD-7FD254D0D7E1}" srcOrd="0" destOrd="0" presId="urn:microsoft.com/office/officeart/2005/8/layout/bProcess3"/>
    <dgm:cxn modelId="{F6E33C3D-0BEF-4C31-969E-9B9FB66A41D3}" type="presOf" srcId="{788152E3-3584-4DD7-8A03-8A10EB8DCF36}" destId="{1F3BBD50-01A5-441F-AEAC-A9EB09981040}" srcOrd="1" destOrd="0" presId="urn:microsoft.com/office/officeart/2005/8/layout/bProcess3"/>
    <dgm:cxn modelId="{F2FFC13E-1C1C-49C7-8E58-FC71545000D6}" type="presOf" srcId="{C09C6759-64D2-40CE-9B7A-A91C9AEA13FF}" destId="{6EDFCEF9-34B9-4D18-BC14-E94C1446D783}" srcOrd="0" destOrd="0" presId="urn:microsoft.com/office/officeart/2005/8/layout/bProcess3"/>
    <dgm:cxn modelId="{42F4795B-DD15-4436-B983-CA1746FC1DAF}" type="presOf" srcId="{2394AF60-1098-4798-83F6-6ACEC4B2F811}" destId="{52376C21-AD73-4B96-B6F4-0A957E6CD420}" srcOrd="0" destOrd="0" presId="urn:microsoft.com/office/officeart/2005/8/layout/bProcess3"/>
    <dgm:cxn modelId="{E78B4049-EAC0-4A91-9535-9B949753C97C}" type="presOf" srcId="{43CA5505-D1D4-4036-A505-F867DCC047FA}" destId="{7B74835C-AA6B-4755-B31D-DA7BAF525E61}" srcOrd="1" destOrd="0" presId="urn:microsoft.com/office/officeart/2005/8/layout/bProcess3"/>
    <dgm:cxn modelId="{A8A25E53-6EAA-4D5B-842A-2811D658FF61}" type="presOf" srcId="{D33DBA8E-55DB-4027-AF10-F595119EEEE8}" destId="{CA7CC49E-F11F-4975-8D7F-54DFEA3535DA}" srcOrd="0" destOrd="0" presId="urn:microsoft.com/office/officeart/2005/8/layout/bProcess3"/>
    <dgm:cxn modelId="{9B54E173-10AA-4672-8133-C8055F93DE9A}" type="presOf" srcId="{32343E7C-8D95-4C0F-B695-23B5E00FE624}" destId="{A88150FF-4688-45C2-AEBB-D15C03524499}" srcOrd="0" destOrd="0" presId="urn:microsoft.com/office/officeart/2005/8/layout/bProcess3"/>
    <dgm:cxn modelId="{EF5BE898-B5A5-461A-8C82-9E49BF30AA0A}" type="presOf" srcId="{788152E3-3584-4DD7-8A03-8A10EB8DCF36}" destId="{230B1C42-36BF-446A-BF97-B6C0EDE1C1D1}" srcOrd="0" destOrd="0" presId="urn:microsoft.com/office/officeart/2005/8/layout/bProcess3"/>
    <dgm:cxn modelId="{4F33659A-820E-4D62-83F0-E47DD1DAE649}" type="presOf" srcId="{7D36426E-B202-4933-BEBB-994212E86BDD}" destId="{2F611FC9-D1FE-471D-BF22-04326EA2EC22}" srcOrd="1" destOrd="0" presId="urn:microsoft.com/office/officeart/2005/8/layout/bProcess3"/>
    <dgm:cxn modelId="{099422A3-DEA3-4CD1-87CE-B1E367CFEBBD}" srcId="{89DEF918-8206-4A0A-BAF6-C013580158FE}" destId="{AE6971EF-73B2-4334-9958-77C914EEDA92}" srcOrd="0" destOrd="0" parTransId="{C211D408-DC1F-4AD3-9571-EDF496FE119A}" sibTransId="{43CA5505-D1D4-4036-A505-F867DCC047FA}"/>
    <dgm:cxn modelId="{C15272A5-25D1-4671-ADD9-AE3F56616675}" srcId="{89DEF918-8206-4A0A-BAF6-C013580158FE}" destId="{48AAED3E-C80C-48F5-8ED0-F4E2AB9BDDE0}" srcOrd="1" destOrd="0" parTransId="{07CD4443-337B-4C1C-9DDE-89E19446C3B7}" sibTransId="{7D36426E-B202-4933-BEBB-994212E86BDD}"/>
    <dgm:cxn modelId="{A3BFB7AA-2D01-4A25-8ADA-8AEFB8E57878}" type="presOf" srcId="{07497F5E-4B53-41AA-A1F2-0198DE92EEEA}" destId="{2A4394B7-15EE-467A-BBE0-3CF94C422FDC}" srcOrd="1" destOrd="0" presId="urn:microsoft.com/office/officeart/2005/8/layout/bProcess3"/>
    <dgm:cxn modelId="{5C7148B4-F894-4BF9-81C3-5A28B019B8BA}" type="presOf" srcId="{D33DBA8E-55DB-4027-AF10-F595119EEEE8}" destId="{C235A7EA-E1F7-43B4-9B46-06667811DB21}" srcOrd="1" destOrd="0" presId="urn:microsoft.com/office/officeart/2005/8/layout/bProcess3"/>
    <dgm:cxn modelId="{EC7754CB-8E2F-4DE1-9E1A-8CDF67513361}" srcId="{89DEF918-8206-4A0A-BAF6-C013580158FE}" destId="{32343E7C-8D95-4C0F-B695-23B5E00FE624}" srcOrd="2" destOrd="0" parTransId="{22D21419-D60D-44CE-94A8-D6B3C3C8AE3C}" sibTransId="{788152E3-3584-4DD7-8A03-8A10EB8DCF36}"/>
    <dgm:cxn modelId="{7EA1BBD7-162E-4325-85B5-8E4FC7A62356}" type="presOf" srcId="{AE6971EF-73B2-4334-9958-77C914EEDA92}" destId="{7610F54B-0E50-49FB-A8AA-3A5A4109C88E}" srcOrd="0" destOrd="0" presId="urn:microsoft.com/office/officeart/2005/8/layout/bProcess3"/>
    <dgm:cxn modelId="{BCC8ADE1-A905-4B5D-A71D-ABBA3C7D9ED5}" type="presOf" srcId="{5475EE55-F51C-42FD-BDB2-61DCD7BFABFC}" destId="{7DE37E80-3599-4074-B431-84D852537BBE}" srcOrd="0" destOrd="0" presId="urn:microsoft.com/office/officeart/2005/8/layout/bProcess3"/>
    <dgm:cxn modelId="{F26200FB-DBAC-435B-A38D-D73109F80BD7}" srcId="{89DEF918-8206-4A0A-BAF6-C013580158FE}" destId="{C09C6759-64D2-40CE-9B7A-A91C9AEA13FF}" srcOrd="3" destOrd="0" parTransId="{2C4B3353-16D9-4474-B84D-549FC048BBB8}" sibTransId="{07497F5E-4B53-41AA-A1F2-0198DE92EEEA}"/>
    <dgm:cxn modelId="{21509008-FFCB-4DD1-8446-9031112D6CF3}" type="presParOf" srcId="{808DF615-CBFD-4BDA-B866-EF4DB1DB39A5}" destId="{7610F54B-0E50-49FB-A8AA-3A5A4109C88E}" srcOrd="0" destOrd="0" presId="urn:microsoft.com/office/officeart/2005/8/layout/bProcess3"/>
    <dgm:cxn modelId="{286693C0-3C31-46F2-9899-D75536431BBB}" type="presParOf" srcId="{808DF615-CBFD-4BDA-B866-EF4DB1DB39A5}" destId="{49E3B0E7-F620-4000-9B27-6C5DC5EAAA9A}" srcOrd="1" destOrd="0" presId="urn:microsoft.com/office/officeart/2005/8/layout/bProcess3"/>
    <dgm:cxn modelId="{F8A5BB68-9050-49E5-87D9-07E58065DD1A}" type="presParOf" srcId="{49E3B0E7-F620-4000-9B27-6C5DC5EAAA9A}" destId="{7B74835C-AA6B-4755-B31D-DA7BAF525E61}" srcOrd="0" destOrd="0" presId="urn:microsoft.com/office/officeart/2005/8/layout/bProcess3"/>
    <dgm:cxn modelId="{961D2877-FC47-48F7-8DCF-54FB63F27C76}" type="presParOf" srcId="{808DF615-CBFD-4BDA-B866-EF4DB1DB39A5}" destId="{D05E531D-2D62-461D-95BC-71FA99052955}" srcOrd="2" destOrd="0" presId="urn:microsoft.com/office/officeart/2005/8/layout/bProcess3"/>
    <dgm:cxn modelId="{6D420519-5BBF-4B24-9E94-6CD007A22026}" type="presParOf" srcId="{808DF615-CBFD-4BDA-B866-EF4DB1DB39A5}" destId="{4EC4769A-C18B-417B-9C9F-9E9D98B80379}" srcOrd="3" destOrd="0" presId="urn:microsoft.com/office/officeart/2005/8/layout/bProcess3"/>
    <dgm:cxn modelId="{231BFA7F-4EFA-4617-BB59-89984DF4DCB9}" type="presParOf" srcId="{4EC4769A-C18B-417B-9C9F-9E9D98B80379}" destId="{2F611FC9-D1FE-471D-BF22-04326EA2EC22}" srcOrd="0" destOrd="0" presId="urn:microsoft.com/office/officeart/2005/8/layout/bProcess3"/>
    <dgm:cxn modelId="{0B54A4B1-83DE-4C57-B440-28333CCB1599}" type="presParOf" srcId="{808DF615-CBFD-4BDA-B866-EF4DB1DB39A5}" destId="{A88150FF-4688-45C2-AEBB-D15C03524499}" srcOrd="4" destOrd="0" presId="urn:microsoft.com/office/officeart/2005/8/layout/bProcess3"/>
    <dgm:cxn modelId="{55F9EA0B-A296-439B-9D00-9D1DFDC3E98B}" type="presParOf" srcId="{808DF615-CBFD-4BDA-B866-EF4DB1DB39A5}" destId="{230B1C42-36BF-446A-BF97-B6C0EDE1C1D1}" srcOrd="5" destOrd="0" presId="urn:microsoft.com/office/officeart/2005/8/layout/bProcess3"/>
    <dgm:cxn modelId="{D673EE54-01C8-4E5E-B264-6227C455C545}" type="presParOf" srcId="{230B1C42-36BF-446A-BF97-B6C0EDE1C1D1}" destId="{1F3BBD50-01A5-441F-AEAC-A9EB09981040}" srcOrd="0" destOrd="0" presId="urn:microsoft.com/office/officeart/2005/8/layout/bProcess3"/>
    <dgm:cxn modelId="{F2A7FCD7-5F91-403C-814F-AEA2D36F9A56}" type="presParOf" srcId="{808DF615-CBFD-4BDA-B866-EF4DB1DB39A5}" destId="{6EDFCEF9-34B9-4D18-BC14-E94C1446D783}" srcOrd="6" destOrd="0" presId="urn:microsoft.com/office/officeart/2005/8/layout/bProcess3"/>
    <dgm:cxn modelId="{6E07E33E-0116-4EE9-BF4B-0B52B61594F7}" type="presParOf" srcId="{808DF615-CBFD-4BDA-B866-EF4DB1DB39A5}" destId="{4AB727C0-E9E3-4583-83AD-7FD254D0D7E1}" srcOrd="7" destOrd="0" presId="urn:microsoft.com/office/officeart/2005/8/layout/bProcess3"/>
    <dgm:cxn modelId="{4268E86F-800B-438C-BA37-68EF690F9718}" type="presParOf" srcId="{4AB727C0-E9E3-4583-83AD-7FD254D0D7E1}" destId="{2A4394B7-15EE-467A-BBE0-3CF94C422FDC}" srcOrd="0" destOrd="0" presId="urn:microsoft.com/office/officeart/2005/8/layout/bProcess3"/>
    <dgm:cxn modelId="{AA918A54-830C-429A-8272-038D0AB71101}" type="presParOf" srcId="{808DF615-CBFD-4BDA-B866-EF4DB1DB39A5}" destId="{7DE37E80-3599-4074-B431-84D852537BBE}" srcOrd="8" destOrd="0" presId="urn:microsoft.com/office/officeart/2005/8/layout/bProcess3"/>
    <dgm:cxn modelId="{1EE07181-5BF6-4CD7-8C3B-F6A54A9E2C9F}" type="presParOf" srcId="{808DF615-CBFD-4BDA-B866-EF4DB1DB39A5}" destId="{CA7CC49E-F11F-4975-8D7F-54DFEA3535DA}" srcOrd="9" destOrd="0" presId="urn:microsoft.com/office/officeart/2005/8/layout/bProcess3"/>
    <dgm:cxn modelId="{B4075C21-236A-4295-9A6B-FDF3F187039C}" type="presParOf" srcId="{CA7CC49E-F11F-4975-8D7F-54DFEA3535DA}" destId="{C235A7EA-E1F7-43B4-9B46-06667811DB21}" srcOrd="0" destOrd="0" presId="urn:microsoft.com/office/officeart/2005/8/layout/bProcess3"/>
    <dgm:cxn modelId="{C63A7FD3-E15D-4954-98CD-A7C7E5E6561F}" type="presParOf" srcId="{808DF615-CBFD-4BDA-B866-EF4DB1DB39A5}" destId="{52376C21-AD73-4B96-B6F4-0A957E6CD420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AA49B7-5507-405E-93ED-ED445D5B380C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2E3FD84E-7447-4A72-80BD-67B980661712}">
      <dgm:prSet phldrT="[Текст]"/>
      <dgm:spPr/>
      <dgm:t>
        <a:bodyPr/>
        <a:lstStyle/>
        <a:p>
          <a:r>
            <a:rPr lang="en-US" dirty="0" err="1"/>
            <a:t>dHash</a:t>
          </a:r>
          <a:endParaRPr lang="ru-RU" dirty="0"/>
        </a:p>
      </dgm:t>
    </dgm:pt>
    <dgm:pt modelId="{EA222EF8-1DEF-412A-892F-E71D4DFD6ACC}" type="parTrans" cxnId="{1D30F50C-A0B0-403A-BF59-61EE2E4BB0FE}">
      <dgm:prSet/>
      <dgm:spPr/>
      <dgm:t>
        <a:bodyPr/>
        <a:lstStyle/>
        <a:p>
          <a:endParaRPr lang="ru-RU"/>
        </a:p>
      </dgm:t>
    </dgm:pt>
    <dgm:pt modelId="{D1B6EE40-3B35-4644-9EA7-08FCA7906F63}" type="sibTrans" cxnId="{1D30F50C-A0B0-403A-BF59-61EE2E4BB0FE}">
      <dgm:prSet/>
      <dgm:spPr/>
      <dgm:t>
        <a:bodyPr/>
        <a:lstStyle/>
        <a:p>
          <a:endParaRPr lang="ru-RU"/>
        </a:p>
      </dgm:t>
    </dgm:pt>
    <dgm:pt modelId="{2791F381-10B6-411D-AD5C-DB044930B858}">
      <dgm:prSet phldrT="[Текст]"/>
      <dgm:spPr/>
      <dgm:t>
        <a:bodyPr/>
        <a:lstStyle/>
        <a:p>
          <a:r>
            <a:rPr lang="ru-RU" dirty="0"/>
            <a:t>Самая низкая скорость обработки </a:t>
          </a:r>
        </a:p>
      </dgm:t>
    </dgm:pt>
    <dgm:pt modelId="{B648993C-977A-4FEE-B2D1-F346ED4B00A8}" type="parTrans" cxnId="{87C7C1BF-EACD-4FAF-B1AF-FD44A7EAA225}">
      <dgm:prSet/>
      <dgm:spPr/>
      <dgm:t>
        <a:bodyPr/>
        <a:lstStyle/>
        <a:p>
          <a:endParaRPr lang="ru-RU"/>
        </a:p>
      </dgm:t>
    </dgm:pt>
    <dgm:pt modelId="{E86A8D4B-A324-4776-B535-81DEC9861529}" type="sibTrans" cxnId="{87C7C1BF-EACD-4FAF-B1AF-FD44A7EAA225}">
      <dgm:prSet/>
      <dgm:spPr/>
      <dgm:t>
        <a:bodyPr/>
        <a:lstStyle/>
        <a:p>
          <a:endParaRPr lang="ru-RU"/>
        </a:p>
      </dgm:t>
    </dgm:pt>
    <dgm:pt modelId="{FB590266-DEED-42DE-9318-5D4FC1A1B015}">
      <dgm:prSet phldrT="[Текст]" phldr="1"/>
      <dgm:spPr/>
      <dgm:t>
        <a:bodyPr/>
        <a:lstStyle/>
        <a:p>
          <a:endParaRPr lang="ru-RU"/>
        </a:p>
      </dgm:t>
    </dgm:pt>
    <dgm:pt modelId="{B3F5A6D1-FA3E-43E3-AA95-C954B4FE69F4}" type="parTrans" cxnId="{74964C81-D791-4E01-9050-6C1AA090BB82}">
      <dgm:prSet/>
      <dgm:spPr/>
      <dgm:t>
        <a:bodyPr/>
        <a:lstStyle/>
        <a:p>
          <a:endParaRPr lang="ru-RU"/>
        </a:p>
      </dgm:t>
    </dgm:pt>
    <dgm:pt modelId="{17079323-806F-4529-A407-3C5178A5C488}" type="sibTrans" cxnId="{74964C81-D791-4E01-9050-6C1AA090BB82}">
      <dgm:prSet/>
      <dgm:spPr/>
      <dgm:t>
        <a:bodyPr/>
        <a:lstStyle/>
        <a:p>
          <a:endParaRPr lang="ru-RU"/>
        </a:p>
      </dgm:t>
    </dgm:pt>
    <dgm:pt modelId="{2F009E22-2083-4E51-A90B-8FD978AB13EA}">
      <dgm:prSet phldrT="[Текст]"/>
      <dgm:spPr/>
      <dgm:t>
        <a:bodyPr/>
        <a:lstStyle/>
        <a:p>
          <a:r>
            <a:rPr lang="en-US" dirty="0" err="1"/>
            <a:t>idHash</a:t>
          </a:r>
          <a:endParaRPr lang="ru-RU" dirty="0"/>
        </a:p>
      </dgm:t>
    </dgm:pt>
    <dgm:pt modelId="{CF73882F-7B2F-4EDA-9C34-EA647CEE6190}" type="parTrans" cxnId="{367279A6-7BAA-4FD3-AB3C-812A648541AD}">
      <dgm:prSet/>
      <dgm:spPr/>
      <dgm:t>
        <a:bodyPr/>
        <a:lstStyle/>
        <a:p>
          <a:endParaRPr lang="ru-RU"/>
        </a:p>
      </dgm:t>
    </dgm:pt>
    <dgm:pt modelId="{C066085F-4646-40E9-82BA-A304EE39DCD1}" type="sibTrans" cxnId="{367279A6-7BAA-4FD3-AB3C-812A648541AD}">
      <dgm:prSet/>
      <dgm:spPr/>
      <dgm:t>
        <a:bodyPr/>
        <a:lstStyle/>
        <a:p>
          <a:endParaRPr lang="ru-RU"/>
        </a:p>
      </dgm:t>
    </dgm:pt>
    <dgm:pt modelId="{5B855273-FC2E-4F88-A1AA-A5AA3B7F7473}">
      <dgm:prSet phldrT="[Текст]"/>
      <dgm:spPr/>
      <dgm:t>
        <a:bodyPr/>
        <a:lstStyle/>
        <a:p>
          <a:r>
            <a:rPr lang="ru-RU" dirty="0"/>
            <a:t>Самая стабильная скорость обработки </a:t>
          </a:r>
        </a:p>
      </dgm:t>
    </dgm:pt>
    <dgm:pt modelId="{452DB9A0-5D7F-45D0-8EE0-2934B6C3D09C}" type="parTrans" cxnId="{F5463BD4-1254-463E-A492-F0C4FE43FB38}">
      <dgm:prSet/>
      <dgm:spPr/>
      <dgm:t>
        <a:bodyPr/>
        <a:lstStyle/>
        <a:p>
          <a:endParaRPr lang="ru-RU"/>
        </a:p>
      </dgm:t>
    </dgm:pt>
    <dgm:pt modelId="{2929C4F0-0759-48E7-AF40-C5A3AC9B62B5}" type="sibTrans" cxnId="{F5463BD4-1254-463E-A492-F0C4FE43FB38}">
      <dgm:prSet/>
      <dgm:spPr/>
      <dgm:t>
        <a:bodyPr/>
        <a:lstStyle/>
        <a:p>
          <a:endParaRPr lang="ru-RU"/>
        </a:p>
      </dgm:t>
    </dgm:pt>
    <dgm:pt modelId="{611D1EF1-CF3E-4BA3-AB95-A1D670E5111E}">
      <dgm:prSet phldrT="[Текст]" phldr="1"/>
      <dgm:spPr/>
      <dgm:t>
        <a:bodyPr/>
        <a:lstStyle/>
        <a:p>
          <a:endParaRPr lang="ru-RU"/>
        </a:p>
      </dgm:t>
    </dgm:pt>
    <dgm:pt modelId="{7F3DF05A-D79D-4FDD-BBC1-9894D06EB37F}" type="parTrans" cxnId="{CD82A732-3432-4AEF-9D5F-A06EF8D89CDB}">
      <dgm:prSet/>
      <dgm:spPr/>
      <dgm:t>
        <a:bodyPr/>
        <a:lstStyle/>
        <a:p>
          <a:endParaRPr lang="ru-RU"/>
        </a:p>
      </dgm:t>
    </dgm:pt>
    <dgm:pt modelId="{3F379314-B3B1-4456-A318-1C258D3453EC}" type="sibTrans" cxnId="{CD82A732-3432-4AEF-9D5F-A06EF8D89CDB}">
      <dgm:prSet/>
      <dgm:spPr/>
      <dgm:t>
        <a:bodyPr/>
        <a:lstStyle/>
        <a:p>
          <a:endParaRPr lang="ru-RU"/>
        </a:p>
      </dgm:t>
    </dgm:pt>
    <dgm:pt modelId="{C943C4C9-A9E8-45CC-A23D-28AEEC074B7F}">
      <dgm:prSet phldrT="[Текст]"/>
      <dgm:spPr/>
      <dgm:t>
        <a:bodyPr/>
        <a:lstStyle/>
        <a:p>
          <a:r>
            <a:rPr lang="en-US" dirty="0" err="1"/>
            <a:t>pHash</a:t>
          </a:r>
          <a:endParaRPr lang="ru-RU" dirty="0"/>
        </a:p>
      </dgm:t>
    </dgm:pt>
    <dgm:pt modelId="{F5F5BB2D-8EEA-4035-A8AD-5C55AC0AF919}" type="parTrans" cxnId="{D8AD85AC-2F5D-4AB5-A273-4709638F0F86}">
      <dgm:prSet/>
      <dgm:spPr/>
      <dgm:t>
        <a:bodyPr/>
        <a:lstStyle/>
        <a:p>
          <a:endParaRPr lang="ru-RU"/>
        </a:p>
      </dgm:t>
    </dgm:pt>
    <dgm:pt modelId="{219DBD86-DD24-4390-9776-24E25AC02CFE}" type="sibTrans" cxnId="{D8AD85AC-2F5D-4AB5-A273-4709638F0F86}">
      <dgm:prSet/>
      <dgm:spPr/>
      <dgm:t>
        <a:bodyPr/>
        <a:lstStyle/>
        <a:p>
          <a:endParaRPr lang="ru-RU"/>
        </a:p>
      </dgm:t>
    </dgm:pt>
    <dgm:pt modelId="{DEA99CEB-436C-468B-9754-23CA64A05B78}">
      <dgm:prSet phldrT="[Текст]"/>
      <dgm:spPr/>
      <dgm:t>
        <a:bodyPr/>
        <a:lstStyle/>
        <a:p>
          <a:r>
            <a:rPr lang="ru-RU" dirty="0"/>
            <a:t>Самое большое количество «вершин» </a:t>
          </a:r>
        </a:p>
      </dgm:t>
    </dgm:pt>
    <dgm:pt modelId="{F9716B7B-A7EE-45BB-851B-8B80D3280BFC}" type="parTrans" cxnId="{B3013A92-6702-489D-BD91-AE708277DDEF}">
      <dgm:prSet/>
      <dgm:spPr/>
      <dgm:t>
        <a:bodyPr/>
        <a:lstStyle/>
        <a:p>
          <a:endParaRPr lang="ru-RU"/>
        </a:p>
      </dgm:t>
    </dgm:pt>
    <dgm:pt modelId="{BD36006B-552E-4612-93D9-A1F9E536A368}" type="sibTrans" cxnId="{B3013A92-6702-489D-BD91-AE708277DDEF}">
      <dgm:prSet/>
      <dgm:spPr/>
      <dgm:t>
        <a:bodyPr/>
        <a:lstStyle/>
        <a:p>
          <a:endParaRPr lang="ru-RU"/>
        </a:p>
      </dgm:t>
    </dgm:pt>
    <dgm:pt modelId="{1E424B18-234E-425C-821C-B184B8A7F665}">
      <dgm:prSet phldrT="[Текст]"/>
      <dgm:spPr/>
      <dgm:t>
        <a:bodyPr/>
        <a:lstStyle/>
        <a:p>
          <a:r>
            <a:rPr lang="ru-RU" dirty="0"/>
            <a:t>Самая высокая скорость обработки </a:t>
          </a:r>
        </a:p>
      </dgm:t>
    </dgm:pt>
    <dgm:pt modelId="{6D9F9CE1-48F1-49D4-B167-3DF61B8C3A9A}" type="parTrans" cxnId="{B0F1E640-7563-4213-BE07-98F8C64EE31F}">
      <dgm:prSet/>
      <dgm:spPr/>
      <dgm:t>
        <a:bodyPr/>
        <a:lstStyle/>
        <a:p>
          <a:endParaRPr lang="ru-RU"/>
        </a:p>
      </dgm:t>
    </dgm:pt>
    <dgm:pt modelId="{2A16514D-98C2-447C-88C2-D5EB4C90EFCA}" type="sibTrans" cxnId="{B0F1E640-7563-4213-BE07-98F8C64EE31F}">
      <dgm:prSet/>
      <dgm:spPr/>
      <dgm:t>
        <a:bodyPr/>
        <a:lstStyle/>
        <a:p>
          <a:endParaRPr lang="ru-RU"/>
        </a:p>
      </dgm:t>
    </dgm:pt>
    <dgm:pt modelId="{19DC6827-7C46-4B7A-AD12-6CA96D3E6000}">
      <dgm:prSet phldrT="[Текст]"/>
      <dgm:spPr/>
      <dgm:t>
        <a:bodyPr/>
        <a:lstStyle/>
        <a:p>
          <a:r>
            <a:rPr lang="en-US" dirty="0" err="1"/>
            <a:t>aHash</a:t>
          </a:r>
          <a:endParaRPr lang="ru-RU" dirty="0"/>
        </a:p>
      </dgm:t>
    </dgm:pt>
    <dgm:pt modelId="{DC8A0746-6FAA-4856-A000-0442A325C771}" type="parTrans" cxnId="{921BE104-5003-41E2-B5D4-85179D392398}">
      <dgm:prSet/>
      <dgm:spPr/>
      <dgm:t>
        <a:bodyPr/>
        <a:lstStyle/>
        <a:p>
          <a:endParaRPr lang="ru-RU"/>
        </a:p>
      </dgm:t>
    </dgm:pt>
    <dgm:pt modelId="{9C7421E9-9009-465A-8483-6AF4CBD06CED}" type="sibTrans" cxnId="{921BE104-5003-41E2-B5D4-85179D392398}">
      <dgm:prSet/>
      <dgm:spPr/>
      <dgm:t>
        <a:bodyPr/>
        <a:lstStyle/>
        <a:p>
          <a:endParaRPr lang="ru-RU"/>
        </a:p>
      </dgm:t>
    </dgm:pt>
    <dgm:pt modelId="{9AA836EB-E30C-4246-9A76-DD598975372F}" type="pres">
      <dgm:prSet presAssocID="{D6AA49B7-5507-405E-93ED-ED445D5B380C}" presName="Name0" presStyleCnt="0">
        <dgm:presLayoutVars>
          <dgm:dir/>
          <dgm:animLvl val="lvl"/>
          <dgm:resizeHandles val="exact"/>
        </dgm:presLayoutVars>
      </dgm:prSet>
      <dgm:spPr/>
    </dgm:pt>
    <dgm:pt modelId="{F1ECC19A-4C34-49A7-8EF5-75435A97DB29}" type="pres">
      <dgm:prSet presAssocID="{2E3FD84E-7447-4A72-80BD-67B980661712}" presName="composite" presStyleCnt="0"/>
      <dgm:spPr/>
    </dgm:pt>
    <dgm:pt modelId="{2D4C758A-A2D0-4259-8E66-259A87313044}" type="pres">
      <dgm:prSet presAssocID="{2E3FD84E-7447-4A72-80BD-67B980661712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CBCA2847-36D6-486B-8DD9-D79E2FFAB5A7}" type="pres">
      <dgm:prSet presAssocID="{2E3FD84E-7447-4A72-80BD-67B980661712}" presName="desTx" presStyleLbl="alignAccFollowNode1" presStyleIdx="0" presStyleCnt="4">
        <dgm:presLayoutVars>
          <dgm:bulletEnabled val="1"/>
        </dgm:presLayoutVars>
      </dgm:prSet>
      <dgm:spPr/>
    </dgm:pt>
    <dgm:pt modelId="{FBD5EEA4-D5A6-4E11-889E-1842CEA5C8B8}" type="pres">
      <dgm:prSet presAssocID="{D1B6EE40-3B35-4644-9EA7-08FCA7906F63}" presName="space" presStyleCnt="0"/>
      <dgm:spPr/>
    </dgm:pt>
    <dgm:pt modelId="{8E4D3562-44A0-4DB3-BD77-D9558254032E}" type="pres">
      <dgm:prSet presAssocID="{2F009E22-2083-4E51-A90B-8FD978AB13EA}" presName="composite" presStyleCnt="0"/>
      <dgm:spPr/>
    </dgm:pt>
    <dgm:pt modelId="{AF9F9945-5291-4CE4-8031-71F507040638}" type="pres">
      <dgm:prSet presAssocID="{2F009E22-2083-4E51-A90B-8FD978AB13E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703A3D4A-B233-4490-9581-B707B0868479}" type="pres">
      <dgm:prSet presAssocID="{2F009E22-2083-4E51-A90B-8FD978AB13EA}" presName="desTx" presStyleLbl="alignAccFollowNode1" presStyleIdx="1" presStyleCnt="4">
        <dgm:presLayoutVars>
          <dgm:bulletEnabled val="1"/>
        </dgm:presLayoutVars>
      </dgm:prSet>
      <dgm:spPr/>
    </dgm:pt>
    <dgm:pt modelId="{15382A17-46E9-46F7-80CF-6EF809F59DE7}" type="pres">
      <dgm:prSet presAssocID="{C066085F-4646-40E9-82BA-A304EE39DCD1}" presName="space" presStyleCnt="0"/>
      <dgm:spPr/>
    </dgm:pt>
    <dgm:pt modelId="{8987122E-F73F-4D2D-AEEE-4347CBEEA16E}" type="pres">
      <dgm:prSet presAssocID="{C943C4C9-A9E8-45CC-A23D-28AEEC074B7F}" presName="composite" presStyleCnt="0"/>
      <dgm:spPr/>
    </dgm:pt>
    <dgm:pt modelId="{14B6ACB0-9DBC-47D1-9CEA-29428B792982}" type="pres">
      <dgm:prSet presAssocID="{C943C4C9-A9E8-45CC-A23D-28AEEC074B7F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3746F706-DA99-45AA-AB14-1AB19C059DCB}" type="pres">
      <dgm:prSet presAssocID="{C943C4C9-A9E8-45CC-A23D-28AEEC074B7F}" presName="desTx" presStyleLbl="alignAccFollowNode1" presStyleIdx="2" presStyleCnt="4">
        <dgm:presLayoutVars>
          <dgm:bulletEnabled val="1"/>
        </dgm:presLayoutVars>
      </dgm:prSet>
      <dgm:spPr/>
    </dgm:pt>
    <dgm:pt modelId="{D8E7719D-E6E6-4747-94C5-A274E9925552}" type="pres">
      <dgm:prSet presAssocID="{219DBD86-DD24-4390-9776-24E25AC02CFE}" presName="space" presStyleCnt="0"/>
      <dgm:spPr/>
    </dgm:pt>
    <dgm:pt modelId="{2B04A927-0A40-4276-A5FD-CA919D3C79F4}" type="pres">
      <dgm:prSet presAssocID="{19DC6827-7C46-4B7A-AD12-6CA96D3E6000}" presName="composite" presStyleCnt="0"/>
      <dgm:spPr/>
    </dgm:pt>
    <dgm:pt modelId="{72319C44-455A-4387-BCDF-8FB24271E983}" type="pres">
      <dgm:prSet presAssocID="{19DC6827-7C46-4B7A-AD12-6CA96D3E600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B79E8D4F-89CB-46F4-9020-5714158285FB}" type="pres">
      <dgm:prSet presAssocID="{19DC6827-7C46-4B7A-AD12-6CA96D3E600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03D0F202-6B2A-4114-BF38-A1102E633267}" type="presOf" srcId="{FB590266-DEED-42DE-9318-5D4FC1A1B015}" destId="{CBCA2847-36D6-486B-8DD9-D79E2FFAB5A7}" srcOrd="0" destOrd="1" presId="urn:microsoft.com/office/officeart/2005/8/layout/hList1"/>
    <dgm:cxn modelId="{921BE104-5003-41E2-B5D4-85179D392398}" srcId="{D6AA49B7-5507-405E-93ED-ED445D5B380C}" destId="{19DC6827-7C46-4B7A-AD12-6CA96D3E6000}" srcOrd="3" destOrd="0" parTransId="{DC8A0746-6FAA-4856-A000-0442A325C771}" sibTransId="{9C7421E9-9009-465A-8483-6AF4CBD06CED}"/>
    <dgm:cxn modelId="{1D30F50C-A0B0-403A-BF59-61EE2E4BB0FE}" srcId="{D6AA49B7-5507-405E-93ED-ED445D5B380C}" destId="{2E3FD84E-7447-4A72-80BD-67B980661712}" srcOrd="0" destOrd="0" parTransId="{EA222EF8-1DEF-412A-892F-E71D4DFD6ACC}" sibTransId="{D1B6EE40-3B35-4644-9EA7-08FCA7906F63}"/>
    <dgm:cxn modelId="{CD82A732-3432-4AEF-9D5F-A06EF8D89CDB}" srcId="{2F009E22-2083-4E51-A90B-8FD978AB13EA}" destId="{611D1EF1-CF3E-4BA3-AB95-A1D670E5111E}" srcOrd="1" destOrd="0" parTransId="{7F3DF05A-D79D-4FDD-BBC1-9894D06EB37F}" sibTransId="{3F379314-B3B1-4456-A318-1C258D3453EC}"/>
    <dgm:cxn modelId="{7CA8D838-5A08-43E1-9149-DEB4968E7197}" type="presOf" srcId="{D6AA49B7-5507-405E-93ED-ED445D5B380C}" destId="{9AA836EB-E30C-4246-9A76-DD598975372F}" srcOrd="0" destOrd="0" presId="urn:microsoft.com/office/officeart/2005/8/layout/hList1"/>
    <dgm:cxn modelId="{B0F1E640-7563-4213-BE07-98F8C64EE31F}" srcId="{19DC6827-7C46-4B7A-AD12-6CA96D3E6000}" destId="{1E424B18-234E-425C-821C-B184B8A7F665}" srcOrd="0" destOrd="0" parTransId="{6D9F9CE1-48F1-49D4-B167-3DF61B8C3A9A}" sibTransId="{2A16514D-98C2-447C-88C2-D5EB4C90EFCA}"/>
    <dgm:cxn modelId="{8904B263-40C8-4F4A-A9B1-F70B75488E7E}" type="presOf" srcId="{19DC6827-7C46-4B7A-AD12-6CA96D3E6000}" destId="{72319C44-455A-4387-BCDF-8FB24271E983}" srcOrd="0" destOrd="0" presId="urn:microsoft.com/office/officeart/2005/8/layout/hList1"/>
    <dgm:cxn modelId="{33EC8166-75BC-4442-9524-8832537C111E}" type="presOf" srcId="{1E424B18-234E-425C-821C-B184B8A7F665}" destId="{B79E8D4F-89CB-46F4-9020-5714158285FB}" srcOrd="0" destOrd="0" presId="urn:microsoft.com/office/officeart/2005/8/layout/hList1"/>
    <dgm:cxn modelId="{3E9B7258-D83B-48E0-833E-713AE4445407}" type="presOf" srcId="{5B855273-FC2E-4F88-A1AA-A5AA3B7F7473}" destId="{703A3D4A-B233-4490-9581-B707B0868479}" srcOrd="0" destOrd="0" presId="urn:microsoft.com/office/officeart/2005/8/layout/hList1"/>
    <dgm:cxn modelId="{BDF57A59-A43A-4866-A9E0-2F8116BBCB8B}" type="presOf" srcId="{2E3FD84E-7447-4A72-80BD-67B980661712}" destId="{2D4C758A-A2D0-4259-8E66-259A87313044}" srcOrd="0" destOrd="0" presId="urn:microsoft.com/office/officeart/2005/8/layout/hList1"/>
    <dgm:cxn modelId="{74964C81-D791-4E01-9050-6C1AA090BB82}" srcId="{2E3FD84E-7447-4A72-80BD-67B980661712}" destId="{FB590266-DEED-42DE-9318-5D4FC1A1B015}" srcOrd="1" destOrd="0" parTransId="{B3F5A6D1-FA3E-43E3-AA95-C954B4FE69F4}" sibTransId="{17079323-806F-4529-A407-3C5178A5C488}"/>
    <dgm:cxn modelId="{D95D2988-8EDC-496B-84E3-102B19EC609B}" type="presOf" srcId="{611D1EF1-CF3E-4BA3-AB95-A1D670E5111E}" destId="{703A3D4A-B233-4490-9581-B707B0868479}" srcOrd="0" destOrd="1" presId="urn:microsoft.com/office/officeart/2005/8/layout/hList1"/>
    <dgm:cxn modelId="{B3013A92-6702-489D-BD91-AE708277DDEF}" srcId="{C943C4C9-A9E8-45CC-A23D-28AEEC074B7F}" destId="{DEA99CEB-436C-468B-9754-23CA64A05B78}" srcOrd="0" destOrd="0" parTransId="{F9716B7B-A7EE-45BB-851B-8B80D3280BFC}" sibTransId="{BD36006B-552E-4612-93D9-A1F9E536A368}"/>
    <dgm:cxn modelId="{367279A6-7BAA-4FD3-AB3C-812A648541AD}" srcId="{D6AA49B7-5507-405E-93ED-ED445D5B380C}" destId="{2F009E22-2083-4E51-A90B-8FD978AB13EA}" srcOrd="1" destOrd="0" parTransId="{CF73882F-7B2F-4EDA-9C34-EA647CEE6190}" sibTransId="{C066085F-4646-40E9-82BA-A304EE39DCD1}"/>
    <dgm:cxn modelId="{D8AD85AC-2F5D-4AB5-A273-4709638F0F86}" srcId="{D6AA49B7-5507-405E-93ED-ED445D5B380C}" destId="{C943C4C9-A9E8-45CC-A23D-28AEEC074B7F}" srcOrd="2" destOrd="0" parTransId="{F5F5BB2D-8EEA-4035-A8AD-5C55AC0AF919}" sibTransId="{219DBD86-DD24-4390-9776-24E25AC02CFE}"/>
    <dgm:cxn modelId="{1B48BFAF-23A5-453A-8975-3752C1612B62}" type="presOf" srcId="{2791F381-10B6-411D-AD5C-DB044930B858}" destId="{CBCA2847-36D6-486B-8DD9-D79E2FFAB5A7}" srcOrd="0" destOrd="0" presId="urn:microsoft.com/office/officeart/2005/8/layout/hList1"/>
    <dgm:cxn modelId="{38EEE9B4-A350-481E-88DE-7995F1D8DA82}" type="presOf" srcId="{DEA99CEB-436C-468B-9754-23CA64A05B78}" destId="{3746F706-DA99-45AA-AB14-1AB19C059DCB}" srcOrd="0" destOrd="0" presId="urn:microsoft.com/office/officeart/2005/8/layout/hList1"/>
    <dgm:cxn modelId="{87C7C1BF-EACD-4FAF-B1AF-FD44A7EAA225}" srcId="{2E3FD84E-7447-4A72-80BD-67B980661712}" destId="{2791F381-10B6-411D-AD5C-DB044930B858}" srcOrd="0" destOrd="0" parTransId="{B648993C-977A-4FEE-B2D1-F346ED4B00A8}" sibTransId="{E86A8D4B-A324-4776-B535-81DEC9861529}"/>
    <dgm:cxn modelId="{016FA0C6-DC8D-4A63-86BC-7D976A7B6B88}" type="presOf" srcId="{C943C4C9-A9E8-45CC-A23D-28AEEC074B7F}" destId="{14B6ACB0-9DBC-47D1-9CEA-29428B792982}" srcOrd="0" destOrd="0" presId="urn:microsoft.com/office/officeart/2005/8/layout/hList1"/>
    <dgm:cxn modelId="{EBAB74C9-0517-4637-BD4F-3EDB5D846DB2}" type="presOf" srcId="{2F009E22-2083-4E51-A90B-8FD978AB13EA}" destId="{AF9F9945-5291-4CE4-8031-71F507040638}" srcOrd="0" destOrd="0" presId="urn:microsoft.com/office/officeart/2005/8/layout/hList1"/>
    <dgm:cxn modelId="{F5463BD4-1254-463E-A492-F0C4FE43FB38}" srcId="{2F009E22-2083-4E51-A90B-8FD978AB13EA}" destId="{5B855273-FC2E-4F88-A1AA-A5AA3B7F7473}" srcOrd="0" destOrd="0" parTransId="{452DB9A0-5D7F-45D0-8EE0-2934B6C3D09C}" sibTransId="{2929C4F0-0759-48E7-AF40-C5A3AC9B62B5}"/>
    <dgm:cxn modelId="{A2B8E87D-A9E0-4B6C-8AC9-F84D4733716C}" type="presParOf" srcId="{9AA836EB-E30C-4246-9A76-DD598975372F}" destId="{F1ECC19A-4C34-49A7-8EF5-75435A97DB29}" srcOrd="0" destOrd="0" presId="urn:microsoft.com/office/officeart/2005/8/layout/hList1"/>
    <dgm:cxn modelId="{30881BE2-7383-424D-AC95-AEAF0614585A}" type="presParOf" srcId="{F1ECC19A-4C34-49A7-8EF5-75435A97DB29}" destId="{2D4C758A-A2D0-4259-8E66-259A87313044}" srcOrd="0" destOrd="0" presId="urn:microsoft.com/office/officeart/2005/8/layout/hList1"/>
    <dgm:cxn modelId="{568A3FA9-1C51-4E87-BA04-3C81B1B07EB1}" type="presParOf" srcId="{F1ECC19A-4C34-49A7-8EF5-75435A97DB29}" destId="{CBCA2847-36D6-486B-8DD9-D79E2FFAB5A7}" srcOrd="1" destOrd="0" presId="urn:microsoft.com/office/officeart/2005/8/layout/hList1"/>
    <dgm:cxn modelId="{05BAF683-A0B3-4B56-A1FE-DA403F393714}" type="presParOf" srcId="{9AA836EB-E30C-4246-9A76-DD598975372F}" destId="{FBD5EEA4-D5A6-4E11-889E-1842CEA5C8B8}" srcOrd="1" destOrd="0" presId="urn:microsoft.com/office/officeart/2005/8/layout/hList1"/>
    <dgm:cxn modelId="{03F7FA66-FE3F-4836-A1B0-5B34C534E9A4}" type="presParOf" srcId="{9AA836EB-E30C-4246-9A76-DD598975372F}" destId="{8E4D3562-44A0-4DB3-BD77-D9558254032E}" srcOrd="2" destOrd="0" presId="urn:microsoft.com/office/officeart/2005/8/layout/hList1"/>
    <dgm:cxn modelId="{00FF3391-5FF9-46E4-8B39-0A759F72D507}" type="presParOf" srcId="{8E4D3562-44A0-4DB3-BD77-D9558254032E}" destId="{AF9F9945-5291-4CE4-8031-71F507040638}" srcOrd="0" destOrd="0" presId="urn:microsoft.com/office/officeart/2005/8/layout/hList1"/>
    <dgm:cxn modelId="{03D6809A-88AA-48A8-BAF3-D945B58FFBB0}" type="presParOf" srcId="{8E4D3562-44A0-4DB3-BD77-D9558254032E}" destId="{703A3D4A-B233-4490-9581-B707B0868479}" srcOrd="1" destOrd="0" presId="urn:microsoft.com/office/officeart/2005/8/layout/hList1"/>
    <dgm:cxn modelId="{C81A9D3D-0486-4F02-A39A-4B190137BC59}" type="presParOf" srcId="{9AA836EB-E30C-4246-9A76-DD598975372F}" destId="{15382A17-46E9-46F7-80CF-6EF809F59DE7}" srcOrd="3" destOrd="0" presId="urn:microsoft.com/office/officeart/2005/8/layout/hList1"/>
    <dgm:cxn modelId="{F1D59508-6F03-47ED-968E-C240FF2D6995}" type="presParOf" srcId="{9AA836EB-E30C-4246-9A76-DD598975372F}" destId="{8987122E-F73F-4D2D-AEEE-4347CBEEA16E}" srcOrd="4" destOrd="0" presId="urn:microsoft.com/office/officeart/2005/8/layout/hList1"/>
    <dgm:cxn modelId="{31B8B5EB-504A-46F6-920B-13FB1CC18582}" type="presParOf" srcId="{8987122E-F73F-4D2D-AEEE-4347CBEEA16E}" destId="{14B6ACB0-9DBC-47D1-9CEA-29428B792982}" srcOrd="0" destOrd="0" presId="urn:microsoft.com/office/officeart/2005/8/layout/hList1"/>
    <dgm:cxn modelId="{E9F653E4-FFD2-465B-9E36-D270B42B08EA}" type="presParOf" srcId="{8987122E-F73F-4D2D-AEEE-4347CBEEA16E}" destId="{3746F706-DA99-45AA-AB14-1AB19C059DCB}" srcOrd="1" destOrd="0" presId="urn:microsoft.com/office/officeart/2005/8/layout/hList1"/>
    <dgm:cxn modelId="{B9613C43-1874-4BD9-BB02-631C35030A68}" type="presParOf" srcId="{9AA836EB-E30C-4246-9A76-DD598975372F}" destId="{D8E7719D-E6E6-4747-94C5-A274E9925552}" srcOrd="5" destOrd="0" presId="urn:microsoft.com/office/officeart/2005/8/layout/hList1"/>
    <dgm:cxn modelId="{4CAD859C-4961-491A-855F-8A4AFA0925A5}" type="presParOf" srcId="{9AA836EB-E30C-4246-9A76-DD598975372F}" destId="{2B04A927-0A40-4276-A5FD-CA919D3C79F4}" srcOrd="6" destOrd="0" presId="urn:microsoft.com/office/officeart/2005/8/layout/hList1"/>
    <dgm:cxn modelId="{796CBF51-6F0E-4D37-9454-154D1A0CDE73}" type="presParOf" srcId="{2B04A927-0A40-4276-A5FD-CA919D3C79F4}" destId="{72319C44-455A-4387-BCDF-8FB24271E983}" srcOrd="0" destOrd="0" presId="urn:microsoft.com/office/officeart/2005/8/layout/hList1"/>
    <dgm:cxn modelId="{3CD15D61-282F-4DE5-8EA9-8AC4612B5BC9}" type="presParOf" srcId="{2B04A927-0A40-4276-A5FD-CA919D3C79F4}" destId="{B79E8D4F-89CB-46F4-9020-5714158285F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FD8D6F-DFFF-465C-851D-B666951E2AFC}">
      <dsp:nvSpPr>
        <dsp:cNvPr id="0" name=""/>
        <dsp:cNvSpPr/>
      </dsp:nvSpPr>
      <dsp:spPr>
        <a:xfrm>
          <a:off x="8531" y="514084"/>
          <a:ext cx="2549845" cy="152990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708"/>
            </a:spcAft>
            <a:buNone/>
          </a:pPr>
          <a:r>
            <a:rPr lang="ru-RU" sz="2400" kern="1200" dirty="0"/>
            <a:t>Данные (</a:t>
          </a:r>
          <a:r>
            <a:rPr lang="en-US" sz="2400" kern="1200" dirty="0"/>
            <a:t>m)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708"/>
            </a:spcAft>
            <a:buNone/>
          </a:pPr>
          <a:r>
            <a:rPr lang="ru-RU" sz="2400" kern="1200" dirty="0"/>
            <a:t>Фото, видео, текст и др.</a:t>
          </a:r>
        </a:p>
      </dsp:txBody>
      <dsp:txXfrm>
        <a:off x="53340" y="558893"/>
        <a:ext cx="2460227" cy="1440289"/>
      </dsp:txXfrm>
    </dsp:sp>
    <dsp:sp modelId="{B5924A86-8289-4A48-AF38-B27FF3CCBD8A}">
      <dsp:nvSpPr>
        <dsp:cNvPr id="0" name=""/>
        <dsp:cNvSpPr/>
      </dsp:nvSpPr>
      <dsp:spPr>
        <a:xfrm>
          <a:off x="2813361" y="962857"/>
          <a:ext cx="540567" cy="63236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000" kern="1200"/>
        </a:p>
      </dsp:txBody>
      <dsp:txXfrm>
        <a:off x="2813361" y="1089329"/>
        <a:ext cx="378397" cy="379417"/>
      </dsp:txXfrm>
    </dsp:sp>
    <dsp:sp modelId="{057C2B9B-E0D4-4CF3-BD4E-BF979707CA31}">
      <dsp:nvSpPr>
        <dsp:cNvPr id="0" name=""/>
        <dsp:cNvSpPr/>
      </dsp:nvSpPr>
      <dsp:spPr>
        <a:xfrm>
          <a:off x="3578315" y="514084"/>
          <a:ext cx="2549845" cy="152990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Хэш-функция</a:t>
          </a:r>
          <a:endParaRPr lang="ru-RU" sz="31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H(m)</a:t>
          </a:r>
          <a:endParaRPr lang="ru-RU" sz="3100" kern="1200" dirty="0"/>
        </a:p>
      </dsp:txBody>
      <dsp:txXfrm>
        <a:off x="3623124" y="558893"/>
        <a:ext cx="2460227" cy="1440289"/>
      </dsp:txXfrm>
    </dsp:sp>
    <dsp:sp modelId="{B669E7BF-15D4-41A2-81E8-A1F56149D067}">
      <dsp:nvSpPr>
        <dsp:cNvPr id="0" name=""/>
        <dsp:cNvSpPr/>
      </dsp:nvSpPr>
      <dsp:spPr>
        <a:xfrm>
          <a:off x="6383145" y="962857"/>
          <a:ext cx="540567" cy="63236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000" kern="1200"/>
        </a:p>
      </dsp:txBody>
      <dsp:txXfrm>
        <a:off x="6383145" y="1089329"/>
        <a:ext cx="378397" cy="379417"/>
      </dsp:txXfrm>
    </dsp:sp>
    <dsp:sp modelId="{BA042386-A265-44D9-9277-A0E480129967}">
      <dsp:nvSpPr>
        <dsp:cNvPr id="0" name=""/>
        <dsp:cNvSpPr/>
      </dsp:nvSpPr>
      <dsp:spPr>
        <a:xfrm>
          <a:off x="7148099" y="514084"/>
          <a:ext cx="2549845" cy="152990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6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Вычисленный хэш</a:t>
          </a:r>
        </a:p>
        <a:p>
          <a:pPr marL="0" lvl="0" indent="0" algn="ctr" defTabSz="1244600">
            <a:lnSpc>
              <a:spcPct val="6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</a:t>
          </a:r>
          <a:r>
            <a:rPr lang="en-US" sz="2600" kern="1200" dirty="0"/>
            <a:t> </a:t>
          </a:r>
          <a:r>
            <a:rPr lang="ru-RU" sz="2600" kern="1200" dirty="0"/>
            <a:t>байт</a:t>
          </a:r>
        </a:p>
      </dsp:txBody>
      <dsp:txXfrm>
        <a:off x="7192908" y="558893"/>
        <a:ext cx="2460227" cy="14402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BF3EAA-DE9A-4859-BF26-F2F3FC1FC760}">
      <dsp:nvSpPr>
        <dsp:cNvPr id="0" name=""/>
        <dsp:cNvSpPr/>
      </dsp:nvSpPr>
      <dsp:spPr>
        <a:xfrm>
          <a:off x="0" y="456475"/>
          <a:ext cx="8576839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D7DF5-7CF6-4920-82B4-E52891F0AF49}">
      <dsp:nvSpPr>
        <dsp:cNvPr id="0" name=""/>
        <dsp:cNvSpPr/>
      </dsp:nvSpPr>
      <dsp:spPr>
        <a:xfrm>
          <a:off x="428841" y="72715"/>
          <a:ext cx="6003787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929" tIns="0" rIns="226929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 err="1"/>
            <a:t>aHash</a:t>
          </a:r>
          <a:endParaRPr lang="ru-RU" sz="4800" kern="1200" dirty="0"/>
        </a:p>
      </dsp:txBody>
      <dsp:txXfrm>
        <a:off x="466308" y="110182"/>
        <a:ext cx="5928853" cy="692586"/>
      </dsp:txXfrm>
    </dsp:sp>
    <dsp:sp modelId="{284E625E-0E20-4A93-B92E-F395F61E7B40}">
      <dsp:nvSpPr>
        <dsp:cNvPr id="0" name=""/>
        <dsp:cNvSpPr/>
      </dsp:nvSpPr>
      <dsp:spPr>
        <a:xfrm>
          <a:off x="0" y="1635835"/>
          <a:ext cx="8576839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084D0-D379-4CD7-8D66-8288763DAEE2}">
      <dsp:nvSpPr>
        <dsp:cNvPr id="0" name=""/>
        <dsp:cNvSpPr/>
      </dsp:nvSpPr>
      <dsp:spPr>
        <a:xfrm>
          <a:off x="428841" y="1252075"/>
          <a:ext cx="6003787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929" tIns="0" rIns="226929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 err="1"/>
            <a:t>pHash</a:t>
          </a:r>
          <a:endParaRPr lang="ru-RU" sz="5400" kern="1200" dirty="0"/>
        </a:p>
      </dsp:txBody>
      <dsp:txXfrm>
        <a:off x="466308" y="1289542"/>
        <a:ext cx="5928853" cy="692586"/>
      </dsp:txXfrm>
    </dsp:sp>
    <dsp:sp modelId="{2C931AC2-B464-46F8-9C28-7CBFE7E17AA0}">
      <dsp:nvSpPr>
        <dsp:cNvPr id="0" name=""/>
        <dsp:cNvSpPr/>
      </dsp:nvSpPr>
      <dsp:spPr>
        <a:xfrm>
          <a:off x="0" y="2815195"/>
          <a:ext cx="8576839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C01341-524B-419E-84C1-D143DE926218}">
      <dsp:nvSpPr>
        <dsp:cNvPr id="0" name=""/>
        <dsp:cNvSpPr/>
      </dsp:nvSpPr>
      <dsp:spPr>
        <a:xfrm>
          <a:off x="428841" y="2431435"/>
          <a:ext cx="6003787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929" tIns="0" rIns="226929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 err="1"/>
            <a:t>dHash</a:t>
          </a:r>
          <a:endParaRPr lang="ru-RU" sz="5400" kern="1200" dirty="0"/>
        </a:p>
      </dsp:txBody>
      <dsp:txXfrm>
        <a:off x="466308" y="2468902"/>
        <a:ext cx="5928853" cy="692586"/>
      </dsp:txXfrm>
    </dsp:sp>
    <dsp:sp modelId="{F60E3F66-380F-4F39-87C0-174B37AEEBEE}">
      <dsp:nvSpPr>
        <dsp:cNvPr id="0" name=""/>
        <dsp:cNvSpPr/>
      </dsp:nvSpPr>
      <dsp:spPr>
        <a:xfrm>
          <a:off x="0" y="3994555"/>
          <a:ext cx="8576839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64BC67-9EC4-4E04-ADC1-16157E0F5E0F}">
      <dsp:nvSpPr>
        <dsp:cNvPr id="0" name=""/>
        <dsp:cNvSpPr/>
      </dsp:nvSpPr>
      <dsp:spPr>
        <a:xfrm>
          <a:off x="428841" y="3610795"/>
          <a:ext cx="6003787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929" tIns="0" rIns="226929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 err="1"/>
            <a:t>idHash</a:t>
          </a:r>
          <a:endParaRPr lang="ru-RU" sz="5400" kern="1200" dirty="0"/>
        </a:p>
      </dsp:txBody>
      <dsp:txXfrm>
        <a:off x="466308" y="3648262"/>
        <a:ext cx="5928853" cy="692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0FCA7-C0E7-45E4-82A2-161E383F6947}">
      <dsp:nvSpPr>
        <dsp:cNvPr id="0" name=""/>
        <dsp:cNvSpPr/>
      </dsp:nvSpPr>
      <dsp:spPr>
        <a:xfrm>
          <a:off x="2434974" y="619555"/>
          <a:ext cx="4790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041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661753" y="662727"/>
        <a:ext cx="25482" cy="5096"/>
      </dsp:txXfrm>
    </dsp:sp>
    <dsp:sp modelId="{C3FE2A40-36C0-4DB5-9CBA-63A7BEEEC715}">
      <dsp:nvSpPr>
        <dsp:cNvPr id="0" name=""/>
        <dsp:cNvSpPr/>
      </dsp:nvSpPr>
      <dsp:spPr>
        <a:xfrm>
          <a:off x="220939" y="525"/>
          <a:ext cx="2215834" cy="1329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Фото</a:t>
          </a:r>
        </a:p>
      </dsp:txBody>
      <dsp:txXfrm>
        <a:off x="220939" y="525"/>
        <a:ext cx="2215834" cy="1329500"/>
      </dsp:txXfrm>
    </dsp:sp>
    <dsp:sp modelId="{5DAC4461-A02D-4928-81AD-87A86C5DAA9B}">
      <dsp:nvSpPr>
        <dsp:cNvPr id="0" name=""/>
        <dsp:cNvSpPr/>
      </dsp:nvSpPr>
      <dsp:spPr>
        <a:xfrm>
          <a:off x="1328856" y="1328226"/>
          <a:ext cx="2725476" cy="479041"/>
        </a:xfrm>
        <a:custGeom>
          <a:avLst/>
          <a:gdLst/>
          <a:ahLst/>
          <a:cxnLst/>
          <a:rect l="0" t="0" r="0" b="0"/>
          <a:pathLst>
            <a:path>
              <a:moveTo>
                <a:pt x="2725476" y="0"/>
              </a:moveTo>
              <a:lnTo>
                <a:pt x="2725476" y="256620"/>
              </a:lnTo>
              <a:lnTo>
                <a:pt x="0" y="256620"/>
              </a:lnTo>
              <a:lnTo>
                <a:pt x="0" y="479041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622277" y="1565198"/>
        <a:ext cx="138635" cy="5096"/>
      </dsp:txXfrm>
    </dsp:sp>
    <dsp:sp modelId="{5F614C4F-BA3A-4DCE-BD80-B7EF4BCCF482}">
      <dsp:nvSpPr>
        <dsp:cNvPr id="0" name=""/>
        <dsp:cNvSpPr/>
      </dsp:nvSpPr>
      <dsp:spPr>
        <a:xfrm>
          <a:off x="2946415" y="525"/>
          <a:ext cx="2215834" cy="1329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/>
            <a:t>Делаем черно-белым</a:t>
          </a:r>
          <a:endParaRPr lang="ru-RU" sz="2500" kern="1200" dirty="0"/>
        </a:p>
      </dsp:txBody>
      <dsp:txXfrm>
        <a:off x="2946415" y="525"/>
        <a:ext cx="2215834" cy="1329500"/>
      </dsp:txXfrm>
    </dsp:sp>
    <dsp:sp modelId="{8198D6EA-26CF-424D-83D4-AE61E9DD1C5B}">
      <dsp:nvSpPr>
        <dsp:cNvPr id="0" name=""/>
        <dsp:cNvSpPr/>
      </dsp:nvSpPr>
      <dsp:spPr>
        <a:xfrm>
          <a:off x="2434974" y="2458698"/>
          <a:ext cx="4790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041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661753" y="2501870"/>
        <a:ext cx="25482" cy="5096"/>
      </dsp:txXfrm>
    </dsp:sp>
    <dsp:sp modelId="{2CBC2158-C494-4AFD-9295-6EFE56F1CCF6}">
      <dsp:nvSpPr>
        <dsp:cNvPr id="0" name=""/>
        <dsp:cNvSpPr/>
      </dsp:nvSpPr>
      <dsp:spPr>
        <a:xfrm>
          <a:off x="220939" y="1839668"/>
          <a:ext cx="2215834" cy="1329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Уменьшаем фото</a:t>
          </a:r>
        </a:p>
      </dsp:txBody>
      <dsp:txXfrm>
        <a:off x="220939" y="1839668"/>
        <a:ext cx="2215834" cy="1329500"/>
      </dsp:txXfrm>
    </dsp:sp>
    <dsp:sp modelId="{87E74227-0162-4CED-894A-8333349990AE}">
      <dsp:nvSpPr>
        <dsp:cNvPr id="0" name=""/>
        <dsp:cNvSpPr/>
      </dsp:nvSpPr>
      <dsp:spPr>
        <a:xfrm>
          <a:off x="1328856" y="3167368"/>
          <a:ext cx="2725476" cy="479041"/>
        </a:xfrm>
        <a:custGeom>
          <a:avLst/>
          <a:gdLst/>
          <a:ahLst/>
          <a:cxnLst/>
          <a:rect l="0" t="0" r="0" b="0"/>
          <a:pathLst>
            <a:path>
              <a:moveTo>
                <a:pt x="2725476" y="0"/>
              </a:moveTo>
              <a:lnTo>
                <a:pt x="2725476" y="256620"/>
              </a:lnTo>
              <a:lnTo>
                <a:pt x="0" y="256620"/>
              </a:lnTo>
              <a:lnTo>
                <a:pt x="0" y="479041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622277" y="3404341"/>
        <a:ext cx="138635" cy="5096"/>
      </dsp:txXfrm>
    </dsp:sp>
    <dsp:sp modelId="{0D4B06E2-6C52-4BA0-9B60-921CDE813935}">
      <dsp:nvSpPr>
        <dsp:cNvPr id="0" name=""/>
        <dsp:cNvSpPr/>
      </dsp:nvSpPr>
      <dsp:spPr>
        <a:xfrm>
          <a:off x="2946415" y="1839668"/>
          <a:ext cx="2215834" cy="1329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Вычисляем среднее</a:t>
          </a:r>
        </a:p>
      </dsp:txBody>
      <dsp:txXfrm>
        <a:off x="2946415" y="1839668"/>
        <a:ext cx="2215834" cy="1329500"/>
      </dsp:txXfrm>
    </dsp:sp>
    <dsp:sp modelId="{BE4D0654-D4F7-4B4F-BF3F-7BFA659CBA9B}">
      <dsp:nvSpPr>
        <dsp:cNvPr id="0" name=""/>
        <dsp:cNvSpPr/>
      </dsp:nvSpPr>
      <dsp:spPr>
        <a:xfrm>
          <a:off x="2434974" y="4297841"/>
          <a:ext cx="4790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041" y="45720"/>
              </a:lnTo>
            </a:path>
          </a:pathLst>
        </a:custGeom>
        <a:noFill/>
        <a:ln w="9525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800" kern="1200"/>
        </a:p>
      </dsp:txBody>
      <dsp:txXfrm>
        <a:off x="2470264" y="4308208"/>
        <a:ext cx="408460" cy="70706"/>
      </dsp:txXfrm>
    </dsp:sp>
    <dsp:sp modelId="{2B5891C5-19DB-421C-98ED-999ECBA5C95B}">
      <dsp:nvSpPr>
        <dsp:cNvPr id="0" name=""/>
        <dsp:cNvSpPr/>
      </dsp:nvSpPr>
      <dsp:spPr>
        <a:xfrm>
          <a:off x="220939" y="3678810"/>
          <a:ext cx="2215834" cy="1329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Бинаризация</a:t>
          </a:r>
        </a:p>
      </dsp:txBody>
      <dsp:txXfrm>
        <a:off x="220939" y="3678810"/>
        <a:ext cx="2215834" cy="1329500"/>
      </dsp:txXfrm>
    </dsp:sp>
    <dsp:sp modelId="{93CA23D2-34C7-435A-8232-8D2E627BE38D}">
      <dsp:nvSpPr>
        <dsp:cNvPr id="0" name=""/>
        <dsp:cNvSpPr/>
      </dsp:nvSpPr>
      <dsp:spPr>
        <a:xfrm>
          <a:off x="2946415" y="3678810"/>
          <a:ext cx="2215834" cy="1329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Строим хэш</a:t>
          </a:r>
        </a:p>
      </dsp:txBody>
      <dsp:txXfrm>
        <a:off x="2946415" y="3678810"/>
        <a:ext cx="2215834" cy="1329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ABD33-A711-4C85-9853-1A7EA02C004E}">
      <dsp:nvSpPr>
        <dsp:cNvPr id="0" name=""/>
        <dsp:cNvSpPr/>
      </dsp:nvSpPr>
      <dsp:spPr>
        <a:xfrm>
          <a:off x="2727902" y="644774"/>
          <a:ext cx="49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5928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962703" y="687858"/>
        <a:ext cx="26326" cy="5270"/>
      </dsp:txXfrm>
    </dsp:sp>
    <dsp:sp modelId="{89FB19BD-4D53-4E48-8580-4B891A55D7EE}">
      <dsp:nvSpPr>
        <dsp:cNvPr id="0" name=""/>
        <dsp:cNvSpPr/>
      </dsp:nvSpPr>
      <dsp:spPr>
        <a:xfrm>
          <a:off x="440450" y="3718"/>
          <a:ext cx="2289252" cy="13735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Фото</a:t>
          </a:r>
        </a:p>
      </dsp:txBody>
      <dsp:txXfrm>
        <a:off x="440450" y="3718"/>
        <a:ext cx="2289252" cy="1373551"/>
      </dsp:txXfrm>
    </dsp:sp>
    <dsp:sp modelId="{B4E33417-21CB-495E-8CBA-6F55758335F6}">
      <dsp:nvSpPr>
        <dsp:cNvPr id="0" name=""/>
        <dsp:cNvSpPr/>
      </dsp:nvSpPr>
      <dsp:spPr>
        <a:xfrm>
          <a:off x="1585076" y="1375469"/>
          <a:ext cx="2815780" cy="495928"/>
        </a:xfrm>
        <a:custGeom>
          <a:avLst/>
          <a:gdLst/>
          <a:ahLst/>
          <a:cxnLst/>
          <a:rect l="0" t="0" r="0" b="0"/>
          <a:pathLst>
            <a:path>
              <a:moveTo>
                <a:pt x="2815780" y="0"/>
              </a:moveTo>
              <a:lnTo>
                <a:pt x="2815780" y="265064"/>
              </a:lnTo>
              <a:lnTo>
                <a:pt x="0" y="265064"/>
              </a:lnTo>
              <a:lnTo>
                <a:pt x="0" y="495928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921351" y="1620798"/>
        <a:ext cx="143229" cy="5270"/>
      </dsp:txXfrm>
    </dsp:sp>
    <dsp:sp modelId="{EBE16EEF-61A9-4B1B-A018-77561E4B1D79}">
      <dsp:nvSpPr>
        <dsp:cNvPr id="0" name=""/>
        <dsp:cNvSpPr/>
      </dsp:nvSpPr>
      <dsp:spPr>
        <a:xfrm>
          <a:off x="3256230" y="3718"/>
          <a:ext cx="2289252" cy="13735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Убираем цвет</a:t>
          </a:r>
          <a:endParaRPr lang="ru-RU" sz="2400" kern="1200" dirty="0"/>
        </a:p>
      </dsp:txBody>
      <dsp:txXfrm>
        <a:off x="3256230" y="3718"/>
        <a:ext cx="2289252" cy="1373551"/>
      </dsp:txXfrm>
    </dsp:sp>
    <dsp:sp modelId="{1D4CE307-0D55-4C22-9234-FA38D6598D82}">
      <dsp:nvSpPr>
        <dsp:cNvPr id="0" name=""/>
        <dsp:cNvSpPr/>
      </dsp:nvSpPr>
      <dsp:spPr>
        <a:xfrm>
          <a:off x="2727902" y="2544853"/>
          <a:ext cx="49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5928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962703" y="2587938"/>
        <a:ext cx="26326" cy="5270"/>
      </dsp:txXfrm>
    </dsp:sp>
    <dsp:sp modelId="{D3E03BDE-30B7-43EA-B068-2C18D167B516}">
      <dsp:nvSpPr>
        <dsp:cNvPr id="0" name=""/>
        <dsp:cNvSpPr/>
      </dsp:nvSpPr>
      <dsp:spPr>
        <a:xfrm>
          <a:off x="440450" y="1903797"/>
          <a:ext cx="2289252" cy="13735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Уменьшаем фото</a:t>
          </a:r>
        </a:p>
      </dsp:txBody>
      <dsp:txXfrm>
        <a:off x="440450" y="1903797"/>
        <a:ext cx="2289252" cy="1373551"/>
      </dsp:txXfrm>
    </dsp:sp>
    <dsp:sp modelId="{1A9FF726-17FD-4888-8288-F913B08183B8}">
      <dsp:nvSpPr>
        <dsp:cNvPr id="0" name=""/>
        <dsp:cNvSpPr/>
      </dsp:nvSpPr>
      <dsp:spPr>
        <a:xfrm>
          <a:off x="1585076" y="3275549"/>
          <a:ext cx="2815780" cy="495928"/>
        </a:xfrm>
        <a:custGeom>
          <a:avLst/>
          <a:gdLst/>
          <a:ahLst/>
          <a:cxnLst/>
          <a:rect l="0" t="0" r="0" b="0"/>
          <a:pathLst>
            <a:path>
              <a:moveTo>
                <a:pt x="2815780" y="0"/>
              </a:moveTo>
              <a:lnTo>
                <a:pt x="2815780" y="265064"/>
              </a:lnTo>
              <a:lnTo>
                <a:pt x="0" y="265064"/>
              </a:lnTo>
              <a:lnTo>
                <a:pt x="0" y="495928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921351" y="3520877"/>
        <a:ext cx="143229" cy="5270"/>
      </dsp:txXfrm>
    </dsp:sp>
    <dsp:sp modelId="{E960D9F8-D50B-4103-93FB-24F5DD96FFFF}">
      <dsp:nvSpPr>
        <dsp:cNvPr id="0" name=""/>
        <dsp:cNvSpPr/>
      </dsp:nvSpPr>
      <dsp:spPr>
        <a:xfrm>
          <a:off x="3256230" y="1903797"/>
          <a:ext cx="2289252" cy="13735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0" i="0" kern="1200" dirty="0"/>
            <a:t>Запускаем дискретное косинусное преобразование</a:t>
          </a:r>
          <a:endParaRPr lang="ru-RU" sz="2000" b="0" kern="1200" dirty="0"/>
        </a:p>
      </dsp:txBody>
      <dsp:txXfrm>
        <a:off x="3256230" y="1903797"/>
        <a:ext cx="2289252" cy="1373551"/>
      </dsp:txXfrm>
    </dsp:sp>
    <dsp:sp modelId="{110DA1B4-7A18-49A0-BA76-C58F9DEB1085}">
      <dsp:nvSpPr>
        <dsp:cNvPr id="0" name=""/>
        <dsp:cNvSpPr/>
      </dsp:nvSpPr>
      <dsp:spPr>
        <a:xfrm>
          <a:off x="2727902" y="4444932"/>
          <a:ext cx="49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5928" y="45720"/>
              </a:lnTo>
            </a:path>
          </a:pathLst>
        </a:custGeom>
        <a:noFill/>
        <a:ln w="9525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962703" y="4488017"/>
        <a:ext cx="26326" cy="5270"/>
      </dsp:txXfrm>
    </dsp:sp>
    <dsp:sp modelId="{018DFA2F-A1F1-42E8-9C02-EFEB9C5B6B20}">
      <dsp:nvSpPr>
        <dsp:cNvPr id="0" name=""/>
        <dsp:cNvSpPr/>
      </dsp:nvSpPr>
      <dsp:spPr>
        <a:xfrm>
          <a:off x="440450" y="3803877"/>
          <a:ext cx="2289252" cy="13735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Бинаризация</a:t>
          </a:r>
        </a:p>
      </dsp:txBody>
      <dsp:txXfrm>
        <a:off x="440450" y="3803877"/>
        <a:ext cx="2289252" cy="1373551"/>
      </dsp:txXfrm>
    </dsp:sp>
    <dsp:sp modelId="{FF00671F-8627-41CB-8B08-A3D27C36CA9C}">
      <dsp:nvSpPr>
        <dsp:cNvPr id="0" name=""/>
        <dsp:cNvSpPr/>
      </dsp:nvSpPr>
      <dsp:spPr>
        <a:xfrm>
          <a:off x="3256230" y="3803877"/>
          <a:ext cx="2289252" cy="13735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Строим хэш</a:t>
          </a:r>
          <a:endParaRPr lang="ru-RU" sz="2400" kern="1200" dirty="0"/>
        </a:p>
      </dsp:txBody>
      <dsp:txXfrm>
        <a:off x="3256230" y="3803877"/>
        <a:ext cx="2289252" cy="13735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F3F7E-A32A-40CD-A186-2519283CDF60}">
      <dsp:nvSpPr>
        <dsp:cNvPr id="0" name=""/>
        <dsp:cNvSpPr/>
      </dsp:nvSpPr>
      <dsp:spPr>
        <a:xfrm>
          <a:off x="2316853" y="640799"/>
          <a:ext cx="4946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683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551063" y="683892"/>
        <a:ext cx="26264" cy="5252"/>
      </dsp:txXfrm>
    </dsp:sp>
    <dsp:sp modelId="{AE8A49AF-C6DA-44E6-B3A4-F452D933309E}">
      <dsp:nvSpPr>
        <dsp:cNvPr id="0" name=""/>
        <dsp:cNvSpPr/>
      </dsp:nvSpPr>
      <dsp:spPr>
        <a:xfrm>
          <a:off x="34812" y="1366"/>
          <a:ext cx="2283841" cy="13703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Фото</a:t>
          </a:r>
        </a:p>
      </dsp:txBody>
      <dsp:txXfrm>
        <a:off x="34812" y="1366"/>
        <a:ext cx="2283841" cy="1370304"/>
      </dsp:txXfrm>
    </dsp:sp>
    <dsp:sp modelId="{2F75E7EC-7795-4783-8B2F-30D25CCB6A1E}">
      <dsp:nvSpPr>
        <dsp:cNvPr id="0" name=""/>
        <dsp:cNvSpPr/>
      </dsp:nvSpPr>
      <dsp:spPr>
        <a:xfrm>
          <a:off x="1176732" y="1369871"/>
          <a:ext cx="2809125" cy="494683"/>
        </a:xfrm>
        <a:custGeom>
          <a:avLst/>
          <a:gdLst/>
          <a:ahLst/>
          <a:cxnLst/>
          <a:rect l="0" t="0" r="0" b="0"/>
          <a:pathLst>
            <a:path>
              <a:moveTo>
                <a:pt x="2809125" y="0"/>
              </a:moveTo>
              <a:lnTo>
                <a:pt x="2809125" y="264441"/>
              </a:lnTo>
              <a:lnTo>
                <a:pt x="0" y="264441"/>
              </a:lnTo>
              <a:lnTo>
                <a:pt x="0" y="494683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509850" y="1614586"/>
        <a:ext cx="142890" cy="5252"/>
      </dsp:txXfrm>
    </dsp:sp>
    <dsp:sp modelId="{521B880E-BABB-478E-828D-5FB6A5481056}">
      <dsp:nvSpPr>
        <dsp:cNvPr id="0" name=""/>
        <dsp:cNvSpPr/>
      </dsp:nvSpPr>
      <dsp:spPr>
        <a:xfrm>
          <a:off x="2843937" y="1366"/>
          <a:ext cx="2283841" cy="13703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/>
            <a:t>Делаем черно-белым</a:t>
          </a:r>
          <a:endParaRPr lang="ru-RU" sz="2600" kern="1200" dirty="0"/>
        </a:p>
      </dsp:txBody>
      <dsp:txXfrm>
        <a:off x="2843937" y="1366"/>
        <a:ext cx="2283841" cy="1370304"/>
      </dsp:txXfrm>
    </dsp:sp>
    <dsp:sp modelId="{86434219-03E6-446F-8215-6DFF2FF77974}">
      <dsp:nvSpPr>
        <dsp:cNvPr id="0" name=""/>
        <dsp:cNvSpPr/>
      </dsp:nvSpPr>
      <dsp:spPr>
        <a:xfrm>
          <a:off x="2316853" y="2536387"/>
          <a:ext cx="4946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683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551063" y="2579481"/>
        <a:ext cx="26264" cy="5252"/>
      </dsp:txXfrm>
    </dsp:sp>
    <dsp:sp modelId="{660339D7-B8DE-4111-A8A4-C0588385DC07}">
      <dsp:nvSpPr>
        <dsp:cNvPr id="0" name=""/>
        <dsp:cNvSpPr/>
      </dsp:nvSpPr>
      <dsp:spPr>
        <a:xfrm>
          <a:off x="34812" y="1896955"/>
          <a:ext cx="2283841" cy="13703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Уменьшаем фото</a:t>
          </a:r>
        </a:p>
      </dsp:txBody>
      <dsp:txXfrm>
        <a:off x="34812" y="1896955"/>
        <a:ext cx="2283841" cy="1370304"/>
      </dsp:txXfrm>
    </dsp:sp>
    <dsp:sp modelId="{C0AE08DA-7391-418F-87B2-5F4E49B4E547}">
      <dsp:nvSpPr>
        <dsp:cNvPr id="0" name=""/>
        <dsp:cNvSpPr/>
      </dsp:nvSpPr>
      <dsp:spPr>
        <a:xfrm>
          <a:off x="1176732" y="3265459"/>
          <a:ext cx="2809125" cy="494683"/>
        </a:xfrm>
        <a:custGeom>
          <a:avLst/>
          <a:gdLst/>
          <a:ahLst/>
          <a:cxnLst/>
          <a:rect l="0" t="0" r="0" b="0"/>
          <a:pathLst>
            <a:path>
              <a:moveTo>
                <a:pt x="2809125" y="0"/>
              </a:moveTo>
              <a:lnTo>
                <a:pt x="2809125" y="264441"/>
              </a:lnTo>
              <a:lnTo>
                <a:pt x="0" y="264441"/>
              </a:lnTo>
              <a:lnTo>
                <a:pt x="0" y="494683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509850" y="3510175"/>
        <a:ext cx="142890" cy="5252"/>
      </dsp:txXfrm>
    </dsp:sp>
    <dsp:sp modelId="{3788DF4E-4D9F-4F2C-848D-EE8D496F725C}">
      <dsp:nvSpPr>
        <dsp:cNvPr id="0" name=""/>
        <dsp:cNvSpPr/>
      </dsp:nvSpPr>
      <dsp:spPr>
        <a:xfrm>
          <a:off x="2843937" y="1896955"/>
          <a:ext cx="2283841" cy="13703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Вычисляем разницу</a:t>
          </a:r>
        </a:p>
      </dsp:txBody>
      <dsp:txXfrm>
        <a:off x="2843937" y="1896955"/>
        <a:ext cx="2283841" cy="1370304"/>
      </dsp:txXfrm>
    </dsp:sp>
    <dsp:sp modelId="{8AF602CF-69AD-4BF8-B2AF-6822B8360F67}">
      <dsp:nvSpPr>
        <dsp:cNvPr id="0" name=""/>
        <dsp:cNvSpPr/>
      </dsp:nvSpPr>
      <dsp:spPr>
        <a:xfrm>
          <a:off x="2316853" y="4431975"/>
          <a:ext cx="4946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683" y="45720"/>
              </a:lnTo>
            </a:path>
          </a:pathLst>
        </a:custGeom>
        <a:noFill/>
        <a:ln w="9525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551063" y="4475069"/>
        <a:ext cx="26264" cy="5252"/>
      </dsp:txXfrm>
    </dsp:sp>
    <dsp:sp modelId="{CA34ABD6-3CBB-44FB-A693-FCDF8963C1C1}">
      <dsp:nvSpPr>
        <dsp:cNvPr id="0" name=""/>
        <dsp:cNvSpPr/>
      </dsp:nvSpPr>
      <dsp:spPr>
        <a:xfrm>
          <a:off x="34812" y="3792543"/>
          <a:ext cx="2283841" cy="13703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Бинаризация</a:t>
          </a:r>
        </a:p>
      </dsp:txBody>
      <dsp:txXfrm>
        <a:off x="34812" y="3792543"/>
        <a:ext cx="2283841" cy="1370304"/>
      </dsp:txXfrm>
    </dsp:sp>
    <dsp:sp modelId="{4040A810-CE6C-4684-BC45-BE50CEFE9CBC}">
      <dsp:nvSpPr>
        <dsp:cNvPr id="0" name=""/>
        <dsp:cNvSpPr/>
      </dsp:nvSpPr>
      <dsp:spPr>
        <a:xfrm>
          <a:off x="2843937" y="3792543"/>
          <a:ext cx="2283841" cy="13703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Строим хэш</a:t>
          </a:r>
        </a:p>
      </dsp:txBody>
      <dsp:txXfrm>
        <a:off x="2843937" y="3792543"/>
        <a:ext cx="2283841" cy="13703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3B0E7-F620-4000-9B27-6C5DC5EAAA9A}">
      <dsp:nvSpPr>
        <dsp:cNvPr id="0" name=""/>
        <dsp:cNvSpPr/>
      </dsp:nvSpPr>
      <dsp:spPr>
        <a:xfrm>
          <a:off x="2508691" y="630993"/>
          <a:ext cx="4869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902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739204" y="674125"/>
        <a:ext cx="25875" cy="5175"/>
      </dsp:txXfrm>
    </dsp:sp>
    <dsp:sp modelId="{7610F54B-0E50-49FB-A8AA-3A5A4109C88E}">
      <dsp:nvSpPr>
        <dsp:cNvPr id="0" name=""/>
        <dsp:cNvSpPr/>
      </dsp:nvSpPr>
      <dsp:spPr>
        <a:xfrm>
          <a:off x="260481" y="1710"/>
          <a:ext cx="2250009" cy="13500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Фото</a:t>
          </a:r>
        </a:p>
      </dsp:txBody>
      <dsp:txXfrm>
        <a:off x="260481" y="1710"/>
        <a:ext cx="2250009" cy="1350005"/>
      </dsp:txXfrm>
    </dsp:sp>
    <dsp:sp modelId="{4EC4769A-C18B-417B-9C9F-9E9D98B80379}">
      <dsp:nvSpPr>
        <dsp:cNvPr id="0" name=""/>
        <dsp:cNvSpPr/>
      </dsp:nvSpPr>
      <dsp:spPr>
        <a:xfrm>
          <a:off x="1385486" y="1349915"/>
          <a:ext cx="2767511" cy="486902"/>
        </a:xfrm>
        <a:custGeom>
          <a:avLst/>
          <a:gdLst/>
          <a:ahLst/>
          <a:cxnLst/>
          <a:rect l="0" t="0" r="0" b="0"/>
          <a:pathLst>
            <a:path>
              <a:moveTo>
                <a:pt x="2767511" y="0"/>
              </a:moveTo>
              <a:lnTo>
                <a:pt x="2767511" y="260551"/>
              </a:lnTo>
              <a:lnTo>
                <a:pt x="0" y="260551"/>
              </a:lnTo>
              <a:lnTo>
                <a:pt x="0" y="486902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698855" y="1590779"/>
        <a:ext cx="140774" cy="5175"/>
      </dsp:txXfrm>
    </dsp:sp>
    <dsp:sp modelId="{D05E531D-2D62-461D-95BC-71FA99052955}">
      <dsp:nvSpPr>
        <dsp:cNvPr id="0" name=""/>
        <dsp:cNvSpPr/>
      </dsp:nvSpPr>
      <dsp:spPr>
        <a:xfrm>
          <a:off x="3027993" y="1710"/>
          <a:ext cx="2250009" cy="13500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/>
            <a:t>Делаем черно-белым</a:t>
          </a:r>
          <a:endParaRPr lang="ru-RU" sz="2100" kern="1200" dirty="0"/>
        </a:p>
      </dsp:txBody>
      <dsp:txXfrm>
        <a:off x="3027993" y="1710"/>
        <a:ext cx="2250009" cy="1350005"/>
      </dsp:txXfrm>
    </dsp:sp>
    <dsp:sp modelId="{230B1C42-36BF-446A-BF97-B6C0EDE1C1D1}">
      <dsp:nvSpPr>
        <dsp:cNvPr id="0" name=""/>
        <dsp:cNvSpPr/>
      </dsp:nvSpPr>
      <dsp:spPr>
        <a:xfrm>
          <a:off x="2508691" y="2498501"/>
          <a:ext cx="4869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902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739204" y="2541633"/>
        <a:ext cx="25875" cy="5175"/>
      </dsp:txXfrm>
    </dsp:sp>
    <dsp:sp modelId="{A88150FF-4688-45C2-AEBB-D15C03524499}">
      <dsp:nvSpPr>
        <dsp:cNvPr id="0" name=""/>
        <dsp:cNvSpPr/>
      </dsp:nvSpPr>
      <dsp:spPr>
        <a:xfrm>
          <a:off x="260481" y="1869218"/>
          <a:ext cx="2250009" cy="13500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Уменьшаем фото</a:t>
          </a:r>
        </a:p>
      </dsp:txBody>
      <dsp:txXfrm>
        <a:off x="260481" y="1869218"/>
        <a:ext cx="2250009" cy="1350005"/>
      </dsp:txXfrm>
    </dsp:sp>
    <dsp:sp modelId="{4AB727C0-E9E3-4583-83AD-7FD254D0D7E1}">
      <dsp:nvSpPr>
        <dsp:cNvPr id="0" name=""/>
        <dsp:cNvSpPr/>
      </dsp:nvSpPr>
      <dsp:spPr>
        <a:xfrm>
          <a:off x="1385486" y="3217423"/>
          <a:ext cx="2767511" cy="486902"/>
        </a:xfrm>
        <a:custGeom>
          <a:avLst/>
          <a:gdLst/>
          <a:ahLst/>
          <a:cxnLst/>
          <a:rect l="0" t="0" r="0" b="0"/>
          <a:pathLst>
            <a:path>
              <a:moveTo>
                <a:pt x="2767511" y="0"/>
              </a:moveTo>
              <a:lnTo>
                <a:pt x="2767511" y="260551"/>
              </a:lnTo>
              <a:lnTo>
                <a:pt x="0" y="260551"/>
              </a:lnTo>
              <a:lnTo>
                <a:pt x="0" y="486902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698855" y="3458287"/>
        <a:ext cx="140774" cy="5175"/>
      </dsp:txXfrm>
    </dsp:sp>
    <dsp:sp modelId="{6EDFCEF9-34B9-4D18-BC14-E94C1446D783}">
      <dsp:nvSpPr>
        <dsp:cNvPr id="0" name=""/>
        <dsp:cNvSpPr/>
      </dsp:nvSpPr>
      <dsp:spPr>
        <a:xfrm>
          <a:off x="3027993" y="1869218"/>
          <a:ext cx="2250009" cy="13500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Вычисляем разницу</a:t>
          </a:r>
        </a:p>
      </dsp:txBody>
      <dsp:txXfrm>
        <a:off x="3027993" y="1869218"/>
        <a:ext cx="2250009" cy="1350005"/>
      </dsp:txXfrm>
    </dsp:sp>
    <dsp:sp modelId="{CA7CC49E-F11F-4975-8D7F-54DFEA3535DA}">
      <dsp:nvSpPr>
        <dsp:cNvPr id="0" name=""/>
        <dsp:cNvSpPr/>
      </dsp:nvSpPr>
      <dsp:spPr>
        <a:xfrm>
          <a:off x="2508691" y="4366008"/>
          <a:ext cx="4869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902" y="45720"/>
              </a:lnTo>
            </a:path>
          </a:pathLst>
        </a:custGeom>
        <a:noFill/>
        <a:ln w="9525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739204" y="4409141"/>
        <a:ext cx="25875" cy="5175"/>
      </dsp:txXfrm>
    </dsp:sp>
    <dsp:sp modelId="{7DE37E80-3599-4074-B431-84D852537BBE}">
      <dsp:nvSpPr>
        <dsp:cNvPr id="0" name=""/>
        <dsp:cNvSpPr/>
      </dsp:nvSpPr>
      <dsp:spPr>
        <a:xfrm>
          <a:off x="260481" y="3736726"/>
          <a:ext cx="2250009" cy="13500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Находим медиану модуля разницы</a:t>
          </a:r>
        </a:p>
      </dsp:txBody>
      <dsp:txXfrm>
        <a:off x="260481" y="3736726"/>
        <a:ext cx="2250009" cy="1350005"/>
      </dsp:txXfrm>
    </dsp:sp>
    <dsp:sp modelId="{52376C21-AD73-4B96-B6F4-0A957E6CD420}">
      <dsp:nvSpPr>
        <dsp:cNvPr id="0" name=""/>
        <dsp:cNvSpPr/>
      </dsp:nvSpPr>
      <dsp:spPr>
        <a:xfrm>
          <a:off x="3027993" y="3736726"/>
          <a:ext cx="2250009" cy="13500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Строим хэш</a:t>
          </a:r>
        </a:p>
      </dsp:txBody>
      <dsp:txXfrm>
        <a:off x="3027993" y="3736726"/>
        <a:ext cx="2250009" cy="135000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C758A-A2D0-4259-8E66-259A87313044}">
      <dsp:nvSpPr>
        <dsp:cNvPr id="0" name=""/>
        <dsp:cNvSpPr/>
      </dsp:nvSpPr>
      <dsp:spPr>
        <a:xfrm>
          <a:off x="3724" y="984509"/>
          <a:ext cx="2239491" cy="77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dHash</a:t>
          </a:r>
          <a:endParaRPr lang="ru-RU" sz="2700" kern="1200" dirty="0"/>
        </a:p>
      </dsp:txBody>
      <dsp:txXfrm>
        <a:off x="3724" y="984509"/>
        <a:ext cx="2239491" cy="777600"/>
      </dsp:txXfrm>
    </dsp:sp>
    <dsp:sp modelId="{CBCA2847-36D6-486B-8DD9-D79E2FFAB5A7}">
      <dsp:nvSpPr>
        <dsp:cNvPr id="0" name=""/>
        <dsp:cNvSpPr/>
      </dsp:nvSpPr>
      <dsp:spPr>
        <a:xfrm>
          <a:off x="3724" y="1762109"/>
          <a:ext cx="2239491" cy="233462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700" kern="1200" dirty="0"/>
            <a:t>Самая низкая скорость обработки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2700" kern="1200"/>
        </a:p>
      </dsp:txBody>
      <dsp:txXfrm>
        <a:off x="3724" y="1762109"/>
        <a:ext cx="2239491" cy="2334622"/>
      </dsp:txXfrm>
    </dsp:sp>
    <dsp:sp modelId="{AF9F9945-5291-4CE4-8031-71F507040638}">
      <dsp:nvSpPr>
        <dsp:cNvPr id="0" name=""/>
        <dsp:cNvSpPr/>
      </dsp:nvSpPr>
      <dsp:spPr>
        <a:xfrm>
          <a:off x="2556744" y="984509"/>
          <a:ext cx="2239491" cy="77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idHash</a:t>
          </a:r>
          <a:endParaRPr lang="ru-RU" sz="2700" kern="1200" dirty="0"/>
        </a:p>
      </dsp:txBody>
      <dsp:txXfrm>
        <a:off x="2556744" y="984509"/>
        <a:ext cx="2239491" cy="777600"/>
      </dsp:txXfrm>
    </dsp:sp>
    <dsp:sp modelId="{703A3D4A-B233-4490-9581-B707B0868479}">
      <dsp:nvSpPr>
        <dsp:cNvPr id="0" name=""/>
        <dsp:cNvSpPr/>
      </dsp:nvSpPr>
      <dsp:spPr>
        <a:xfrm>
          <a:off x="2556744" y="1762109"/>
          <a:ext cx="2239491" cy="233462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700" kern="1200" dirty="0"/>
            <a:t>Самая стабильная скорость обработки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2700" kern="1200"/>
        </a:p>
      </dsp:txBody>
      <dsp:txXfrm>
        <a:off x="2556744" y="1762109"/>
        <a:ext cx="2239491" cy="2334622"/>
      </dsp:txXfrm>
    </dsp:sp>
    <dsp:sp modelId="{14B6ACB0-9DBC-47D1-9CEA-29428B792982}">
      <dsp:nvSpPr>
        <dsp:cNvPr id="0" name=""/>
        <dsp:cNvSpPr/>
      </dsp:nvSpPr>
      <dsp:spPr>
        <a:xfrm>
          <a:off x="5109764" y="984509"/>
          <a:ext cx="2239491" cy="77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pHash</a:t>
          </a:r>
          <a:endParaRPr lang="ru-RU" sz="2700" kern="1200" dirty="0"/>
        </a:p>
      </dsp:txBody>
      <dsp:txXfrm>
        <a:off x="5109764" y="984509"/>
        <a:ext cx="2239491" cy="777600"/>
      </dsp:txXfrm>
    </dsp:sp>
    <dsp:sp modelId="{3746F706-DA99-45AA-AB14-1AB19C059DCB}">
      <dsp:nvSpPr>
        <dsp:cNvPr id="0" name=""/>
        <dsp:cNvSpPr/>
      </dsp:nvSpPr>
      <dsp:spPr>
        <a:xfrm>
          <a:off x="5109764" y="1762109"/>
          <a:ext cx="2239491" cy="233462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700" kern="1200" dirty="0"/>
            <a:t>Самое большое количество «вершин» </a:t>
          </a:r>
        </a:p>
      </dsp:txBody>
      <dsp:txXfrm>
        <a:off x="5109764" y="1762109"/>
        <a:ext cx="2239491" cy="2334622"/>
      </dsp:txXfrm>
    </dsp:sp>
    <dsp:sp modelId="{72319C44-455A-4387-BCDF-8FB24271E983}">
      <dsp:nvSpPr>
        <dsp:cNvPr id="0" name=""/>
        <dsp:cNvSpPr/>
      </dsp:nvSpPr>
      <dsp:spPr>
        <a:xfrm>
          <a:off x="7662784" y="984509"/>
          <a:ext cx="2239491" cy="77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aHash</a:t>
          </a:r>
          <a:endParaRPr lang="ru-RU" sz="2700" kern="1200" dirty="0"/>
        </a:p>
      </dsp:txBody>
      <dsp:txXfrm>
        <a:off x="7662784" y="984509"/>
        <a:ext cx="2239491" cy="777600"/>
      </dsp:txXfrm>
    </dsp:sp>
    <dsp:sp modelId="{B79E8D4F-89CB-46F4-9020-5714158285FB}">
      <dsp:nvSpPr>
        <dsp:cNvPr id="0" name=""/>
        <dsp:cNvSpPr/>
      </dsp:nvSpPr>
      <dsp:spPr>
        <a:xfrm>
          <a:off x="7662784" y="1762109"/>
          <a:ext cx="2239491" cy="233462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700" kern="1200" dirty="0"/>
            <a:t>Самая высокая скорость обработки </a:t>
          </a:r>
        </a:p>
      </dsp:txBody>
      <dsp:txXfrm>
        <a:off x="7662784" y="1762109"/>
        <a:ext cx="2239491" cy="23346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16813-FC5E-45FD-AC1D-02F3F12A48B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DE8BF-9022-4C83-86E0-40CDF16C41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438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994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81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152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95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8424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842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8734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346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837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41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68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282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140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14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619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957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56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6694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17.xml"/><Relationship Id="rId4" Type="http://schemas.openxmlformats.org/officeDocument/2006/relationships/chart" Target="../charts/char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21.xml"/><Relationship Id="rId4" Type="http://schemas.openxmlformats.org/officeDocument/2006/relationships/chart" Target="../charts/char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25.xml"/><Relationship Id="rId4" Type="http://schemas.openxmlformats.org/officeDocument/2006/relationships/chart" Target="../charts/char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9.xml"/><Relationship Id="rId4" Type="http://schemas.openxmlformats.org/officeDocument/2006/relationships/chart" Target="../charts/char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33.xml"/><Relationship Id="rId4" Type="http://schemas.openxmlformats.org/officeDocument/2006/relationships/chart" Target="../charts/char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5.xml"/><Relationship Id="rId2" Type="http://schemas.openxmlformats.org/officeDocument/2006/relationships/chart" Target="../charts/chart34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37.xml"/><Relationship Id="rId4" Type="http://schemas.openxmlformats.org/officeDocument/2006/relationships/chart" Target="../charts/char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9.xml"/><Relationship Id="rId2" Type="http://schemas.openxmlformats.org/officeDocument/2006/relationships/chart" Target="../charts/chart38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41.xml"/><Relationship Id="rId4" Type="http://schemas.openxmlformats.org/officeDocument/2006/relationships/chart" Target="../charts/chart4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3.xml"/><Relationship Id="rId2" Type="http://schemas.openxmlformats.org/officeDocument/2006/relationships/chart" Target="../charts/chart4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5.xml"/><Relationship Id="rId4" Type="http://schemas.openxmlformats.org/officeDocument/2006/relationships/chart" Target="../charts/chart4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7.xml"/><Relationship Id="rId2" Type="http://schemas.openxmlformats.org/officeDocument/2006/relationships/chart" Target="../charts/chart46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49.xml"/><Relationship Id="rId4" Type="http://schemas.openxmlformats.org/officeDocument/2006/relationships/chart" Target="../charts/chart4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1.xml"/><Relationship Id="rId2" Type="http://schemas.openxmlformats.org/officeDocument/2006/relationships/chart" Target="../charts/chart50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53.xml"/><Relationship Id="rId4" Type="http://schemas.openxmlformats.org/officeDocument/2006/relationships/chart" Target="../charts/chart5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5.xml"/><Relationship Id="rId2" Type="http://schemas.openxmlformats.org/officeDocument/2006/relationships/chart" Target="../charts/chart54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57.xml"/><Relationship Id="rId4" Type="http://schemas.openxmlformats.org/officeDocument/2006/relationships/chart" Target="../charts/chart5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1A0B1-E300-43DA-88D6-687EF12DE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602360"/>
            <a:ext cx="8791575" cy="2800674"/>
          </a:xfrm>
        </p:spPr>
        <p:txBody>
          <a:bodyPr>
            <a:normAutofit/>
          </a:bodyPr>
          <a:lstStyle/>
          <a:p>
            <a:pPr algn="ctr"/>
            <a:r>
              <a:rPr lang="ru-RU" sz="6000" dirty="0"/>
              <a:t>Сравнение алгоритмов перцептивного хэширования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BE44987-632D-4F98-B1EC-D4DDCAE27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3074" y="4881423"/>
            <a:ext cx="3294925" cy="958387"/>
          </a:xfrm>
        </p:spPr>
        <p:txBody>
          <a:bodyPr/>
          <a:lstStyle/>
          <a:p>
            <a:pPr algn="r"/>
            <a:r>
              <a:rPr lang="ru-RU" dirty="0"/>
              <a:t>Копытина Арина</a:t>
            </a:r>
          </a:p>
          <a:p>
            <a:pPr algn="r"/>
            <a:r>
              <a:rPr lang="ru-RU" dirty="0" err="1"/>
              <a:t>Вгу</a:t>
            </a:r>
            <a:r>
              <a:rPr lang="ru-RU" dirty="0"/>
              <a:t> </a:t>
            </a:r>
            <a:r>
              <a:rPr lang="ru-RU" dirty="0" err="1"/>
              <a:t>фкн</a:t>
            </a:r>
            <a:r>
              <a:rPr lang="ru-RU" dirty="0"/>
              <a:t> 2 курс 13 группа</a:t>
            </a:r>
          </a:p>
        </p:txBody>
      </p:sp>
    </p:spTree>
    <p:extLst>
      <p:ext uri="{BB962C8B-B14F-4D97-AF65-F5344CB8AC3E}">
        <p14:creationId xmlns:p14="http://schemas.microsoft.com/office/powerpoint/2010/main" val="183980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1C53A8-D772-4AC3-9EC7-2839E573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395411"/>
            <a:ext cx="9906000" cy="1047628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Наши подопытные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D07926-272A-467E-8DCD-01468BF3B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378" y="1652932"/>
            <a:ext cx="3417335" cy="592618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Белые часики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A9F5510-63CF-4E7E-BA41-6673309BA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09781" y="1689288"/>
            <a:ext cx="3417335" cy="556262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Чёрные часики</a:t>
            </a:r>
          </a:p>
        </p:txBody>
      </p:sp>
      <p:pic>
        <p:nvPicPr>
          <p:cNvPr id="7" name="Объект 5">
            <a:extLst>
              <a:ext uri="{FF2B5EF4-FFF2-40B4-BE49-F238E27FC236}">
                <a16:creationId xmlns:a16="http://schemas.microsoft.com/office/drawing/2014/main" id="{00718C90-8ECC-4115-89B4-5C544171B8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78" y="2397787"/>
            <a:ext cx="3417335" cy="3417335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5F340F58-F612-44E6-AD21-0E91F9641F8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81" y="2397787"/>
            <a:ext cx="3417335" cy="3417335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0F44371-FCAB-45DB-B987-AD437C549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579" y="2397786"/>
            <a:ext cx="3417336" cy="3417336"/>
          </a:xfrm>
          <a:prstGeom prst="rect">
            <a:avLst/>
          </a:prstGeom>
        </p:spPr>
      </p:pic>
      <p:sp>
        <p:nvSpPr>
          <p:cNvPr id="13" name="Текст 4">
            <a:extLst>
              <a:ext uri="{FF2B5EF4-FFF2-40B4-BE49-F238E27FC236}">
                <a16:creationId xmlns:a16="http://schemas.microsoft.com/office/drawing/2014/main" id="{493BB4F7-B549-4B79-86C8-DF841FC42B3E}"/>
              </a:ext>
            </a:extLst>
          </p:cNvPr>
          <p:cNvSpPr txBox="1">
            <a:spLocks/>
          </p:cNvSpPr>
          <p:nvPr/>
        </p:nvSpPr>
        <p:spPr>
          <a:xfrm>
            <a:off x="4327579" y="1601154"/>
            <a:ext cx="3417335" cy="5562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200" dirty="0"/>
              <a:t>красные часики</a:t>
            </a:r>
          </a:p>
        </p:txBody>
      </p:sp>
    </p:spTree>
    <p:extLst>
      <p:ext uri="{BB962C8B-B14F-4D97-AF65-F5344CB8AC3E}">
        <p14:creationId xmlns:p14="http://schemas.microsoft.com/office/powerpoint/2010/main" val="194548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C70AE-CD1A-4B45-83CD-8907DA65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32860"/>
            <a:ext cx="9906000" cy="1141941"/>
          </a:xfrm>
        </p:spPr>
        <p:txBody>
          <a:bodyPr/>
          <a:lstStyle/>
          <a:p>
            <a:pPr algn="ctr"/>
            <a:r>
              <a:rPr lang="ru-RU" dirty="0"/>
              <a:t>Подопытные белые часики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F61DF2-8618-4DDD-B512-99BA11103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4085" y="1574801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 photo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27CEAC7C-6633-4D8B-BC89-4504ED4121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062" y="2506454"/>
            <a:ext cx="2592396" cy="2592396"/>
          </a:xfr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16CB9788-F7E6-45C0-8FF7-0D79CD1DC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79940" y="1579220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low-quality photo</a:t>
            </a:r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5604F73-D44B-4880-B5FB-CC41FE710A2E}"/>
              </a:ext>
            </a:extLst>
          </p:cNvPr>
          <p:cNvSpPr txBox="1">
            <a:spLocks/>
          </p:cNvSpPr>
          <p:nvPr/>
        </p:nvSpPr>
        <p:spPr>
          <a:xfrm>
            <a:off x="615795" y="1579220"/>
            <a:ext cx="3301200" cy="59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color photo</a:t>
            </a:r>
            <a:endParaRPr lang="ru-RU" dirty="0"/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5153AFD7-5852-4F8A-8A02-DBAB2AF7A2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260" y="3750058"/>
            <a:ext cx="2592396" cy="2592396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B5FFDA-732F-418B-9C03-DB3048FBB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4" y="2445709"/>
            <a:ext cx="2608697" cy="260869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2CF840F-9F39-4C07-A0B0-EA61BBD9F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43" y="3710691"/>
            <a:ext cx="2608697" cy="2608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1A48C4-95E2-4766-A52E-A8DA8D2FE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811" y="2477619"/>
            <a:ext cx="2825458" cy="282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0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263575-281E-43E4-B23B-36BC10DE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4838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Сравнение скорости обработки фото хэш-функциями Подопытных белых часиков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CE92185A-00DD-4770-8B5B-6306A8108E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4302532"/>
          <a:ext cx="9905998" cy="2479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Объект 5">
            <a:extLst>
              <a:ext uri="{FF2B5EF4-FFF2-40B4-BE49-F238E27FC236}">
                <a16:creationId xmlns:a16="http://schemas.microsoft.com/office/drawing/2014/main" id="{EE336276-9270-4F6F-9367-6DA868360EC4}"/>
              </a:ext>
            </a:extLst>
          </p:cNvPr>
          <p:cNvGraphicFramePr>
            <a:graphicFrameLocks/>
          </p:cNvGraphicFramePr>
          <p:nvPr/>
        </p:nvGraphicFramePr>
        <p:xfrm>
          <a:off x="6232164" y="1723694"/>
          <a:ext cx="5510210" cy="2759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Объект 5">
            <a:extLst>
              <a:ext uri="{FF2B5EF4-FFF2-40B4-BE49-F238E27FC236}">
                <a16:creationId xmlns:a16="http://schemas.microsoft.com/office/drawing/2014/main" id="{CC7AE1A4-BA0E-4E17-9302-BBD04C98CEF7}"/>
              </a:ext>
            </a:extLst>
          </p:cNvPr>
          <p:cNvGraphicFramePr>
            <a:graphicFrameLocks/>
          </p:cNvGraphicFramePr>
          <p:nvPr/>
        </p:nvGraphicFramePr>
        <p:xfrm>
          <a:off x="446450" y="1723694"/>
          <a:ext cx="5513387" cy="2759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9973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C70AE-CD1A-4B45-83CD-8907DA65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32860"/>
            <a:ext cx="9906000" cy="1141941"/>
          </a:xfrm>
        </p:spPr>
        <p:txBody>
          <a:bodyPr/>
          <a:lstStyle/>
          <a:p>
            <a:pPr algn="ctr"/>
            <a:r>
              <a:rPr lang="ru-RU" dirty="0"/>
              <a:t>Подопытные красные часики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F61DF2-8618-4DDD-B512-99BA11103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4085" y="1574801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 photo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CB9788-F7E6-45C0-8FF7-0D79CD1DC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79940" y="1579220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low-quality photo</a:t>
            </a:r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5604F73-D44B-4880-B5FB-CC41FE710A2E}"/>
              </a:ext>
            </a:extLst>
          </p:cNvPr>
          <p:cNvSpPr txBox="1">
            <a:spLocks/>
          </p:cNvSpPr>
          <p:nvPr/>
        </p:nvSpPr>
        <p:spPr>
          <a:xfrm>
            <a:off x="615795" y="1579220"/>
            <a:ext cx="3301200" cy="59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color photo</a:t>
            </a:r>
            <a:endParaRPr lang="ru-RU" dirty="0"/>
          </a:p>
        </p:txBody>
      </p:sp>
      <p:pic>
        <p:nvPicPr>
          <p:cNvPr id="14" name="Объект 9">
            <a:extLst>
              <a:ext uri="{FF2B5EF4-FFF2-40B4-BE49-F238E27FC236}">
                <a16:creationId xmlns:a16="http://schemas.microsoft.com/office/drawing/2014/main" id="{999A76BF-E1FD-4D87-A59B-8001875E47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140" y="2454851"/>
            <a:ext cx="2592396" cy="2592396"/>
          </a:xfrm>
        </p:spPr>
      </p:pic>
      <p:pic>
        <p:nvPicPr>
          <p:cNvPr id="18" name="Объект 13">
            <a:extLst>
              <a:ext uri="{FF2B5EF4-FFF2-40B4-BE49-F238E27FC236}">
                <a16:creationId xmlns:a16="http://schemas.microsoft.com/office/drawing/2014/main" id="{77D3BF37-4215-45FB-A490-858A1D9B87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250" y="3758208"/>
            <a:ext cx="2592396" cy="2592396"/>
          </a:xfr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CF2BEED-D34D-47A0-AFDE-A6BB464F2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36" y="2454851"/>
            <a:ext cx="2592396" cy="259239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D9E7E62-C4B2-4251-B3D8-98DC6983E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543" y="3751048"/>
            <a:ext cx="2592397" cy="259239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EE649A2-E814-4E95-BD3B-D9139F517C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28" y="2462903"/>
            <a:ext cx="2815877" cy="281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2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263575-281E-43E4-B23B-36BC10DE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4838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Сравнение скорости обработки фото хэш-функциями Подопытных красных часиков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CE92185A-00DD-4770-8B5B-6306A8108E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007873"/>
              </p:ext>
            </p:extLst>
          </p:nvPr>
        </p:nvGraphicFramePr>
        <p:xfrm>
          <a:off x="1141413" y="4302532"/>
          <a:ext cx="9905998" cy="2479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Объект 5">
            <a:extLst>
              <a:ext uri="{FF2B5EF4-FFF2-40B4-BE49-F238E27FC236}">
                <a16:creationId xmlns:a16="http://schemas.microsoft.com/office/drawing/2014/main" id="{EE336276-9270-4F6F-9367-6DA868360E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0433108"/>
              </p:ext>
            </p:extLst>
          </p:nvPr>
        </p:nvGraphicFramePr>
        <p:xfrm>
          <a:off x="581025" y="1543140"/>
          <a:ext cx="5510210" cy="2759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Объект 5">
            <a:extLst>
              <a:ext uri="{FF2B5EF4-FFF2-40B4-BE49-F238E27FC236}">
                <a16:creationId xmlns:a16="http://schemas.microsoft.com/office/drawing/2014/main" id="{CC7AE1A4-BA0E-4E17-9302-BBD04C98CE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5725122"/>
              </p:ext>
            </p:extLst>
          </p:nvPr>
        </p:nvGraphicFramePr>
        <p:xfrm>
          <a:off x="6100767" y="1543140"/>
          <a:ext cx="5513387" cy="2759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23955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C70AE-CD1A-4B45-83CD-8907DA65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32860"/>
            <a:ext cx="9906000" cy="1141941"/>
          </a:xfrm>
        </p:spPr>
        <p:txBody>
          <a:bodyPr/>
          <a:lstStyle/>
          <a:p>
            <a:pPr algn="ctr"/>
            <a:r>
              <a:rPr lang="ru-RU" dirty="0"/>
              <a:t>Подопытные чёрные часики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F61DF2-8618-4DDD-B512-99BA11103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4085" y="1574801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 photo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CB9788-F7E6-45C0-8FF7-0D79CD1DC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79940" y="1579220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low-quality photo</a:t>
            </a:r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5604F73-D44B-4880-B5FB-CC41FE710A2E}"/>
              </a:ext>
            </a:extLst>
          </p:cNvPr>
          <p:cNvSpPr txBox="1">
            <a:spLocks/>
          </p:cNvSpPr>
          <p:nvPr/>
        </p:nvSpPr>
        <p:spPr>
          <a:xfrm>
            <a:off x="615795" y="1579220"/>
            <a:ext cx="3301200" cy="59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color photo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1390DC-FA5F-4A97-B106-22F456FD8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861" y="2454851"/>
            <a:ext cx="2922367" cy="292236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23DFA18-4D19-40E6-955B-A8E642B79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3" y="2454851"/>
            <a:ext cx="2592396" cy="259239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A341B68-0A6E-40AC-8F90-CD3A3AC27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453" y="3751049"/>
            <a:ext cx="2592396" cy="2592396"/>
          </a:xfrm>
          <a:prstGeom prst="rect">
            <a:avLst/>
          </a:prstGeom>
        </p:spPr>
      </p:pic>
      <p:pic>
        <p:nvPicPr>
          <p:cNvPr id="19" name="Объект 7">
            <a:extLst>
              <a:ext uri="{FF2B5EF4-FFF2-40B4-BE49-F238E27FC236}">
                <a16:creationId xmlns:a16="http://schemas.microsoft.com/office/drawing/2014/main" id="{B50C5F44-F786-4C3C-ABBD-0212DDA800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140" y="2454851"/>
            <a:ext cx="2592396" cy="2592396"/>
          </a:xfrm>
        </p:spPr>
      </p:pic>
      <p:pic>
        <p:nvPicPr>
          <p:cNvPr id="22" name="Объект 14">
            <a:extLst>
              <a:ext uri="{FF2B5EF4-FFF2-40B4-BE49-F238E27FC236}">
                <a16:creationId xmlns:a16="http://schemas.microsoft.com/office/drawing/2014/main" id="{C92BD17D-5E5B-4C59-AAEC-BE4775591F9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350" y="3751049"/>
            <a:ext cx="2592396" cy="2592396"/>
          </a:xfrm>
        </p:spPr>
      </p:pic>
    </p:spTree>
    <p:extLst>
      <p:ext uri="{BB962C8B-B14F-4D97-AF65-F5344CB8AC3E}">
        <p14:creationId xmlns:p14="http://schemas.microsoft.com/office/powerpoint/2010/main" val="385791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263575-281E-43E4-B23B-36BC10DE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4838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Сравнение скорости обработки фото хэш-функциями Подопытных чёрных часиков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CE92185A-00DD-4770-8B5B-6306A8108E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3217309"/>
              </p:ext>
            </p:extLst>
          </p:nvPr>
        </p:nvGraphicFramePr>
        <p:xfrm>
          <a:off x="1141413" y="4302532"/>
          <a:ext cx="9905998" cy="2479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Объект 5">
            <a:extLst>
              <a:ext uri="{FF2B5EF4-FFF2-40B4-BE49-F238E27FC236}">
                <a16:creationId xmlns:a16="http://schemas.microsoft.com/office/drawing/2014/main" id="{EE336276-9270-4F6F-9367-6DA868360E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003214"/>
              </p:ext>
            </p:extLst>
          </p:nvPr>
        </p:nvGraphicFramePr>
        <p:xfrm>
          <a:off x="6232164" y="1723694"/>
          <a:ext cx="5510210" cy="2759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Объект 5">
            <a:extLst>
              <a:ext uri="{FF2B5EF4-FFF2-40B4-BE49-F238E27FC236}">
                <a16:creationId xmlns:a16="http://schemas.microsoft.com/office/drawing/2014/main" id="{CC7AE1A4-BA0E-4E17-9302-BBD04C98CE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8613271"/>
              </p:ext>
            </p:extLst>
          </p:nvPr>
        </p:nvGraphicFramePr>
        <p:xfrm>
          <a:off x="446450" y="1723694"/>
          <a:ext cx="5513387" cy="2759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73847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BC85E8-C7B0-4398-B287-59731C696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99857"/>
            <a:ext cx="9905998" cy="1140708"/>
          </a:xfrm>
        </p:spPr>
        <p:txBody>
          <a:bodyPr/>
          <a:lstStyle/>
          <a:p>
            <a:pPr algn="ctr"/>
            <a:r>
              <a:rPr lang="ru-RU" dirty="0"/>
              <a:t>Сравнение общей и средней скорости обработки фото хэш-функциями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4BB95E24-31EF-4D85-80A3-0FE9A9B898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873753"/>
              </p:ext>
            </p:extLst>
          </p:nvPr>
        </p:nvGraphicFramePr>
        <p:xfrm>
          <a:off x="818147" y="1901617"/>
          <a:ext cx="10571745" cy="4260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349">
                  <a:extLst>
                    <a:ext uri="{9D8B030D-6E8A-4147-A177-3AD203B41FA5}">
                      <a16:colId xmlns:a16="http://schemas.microsoft.com/office/drawing/2014/main" val="2522975640"/>
                    </a:ext>
                  </a:extLst>
                </a:gridCol>
                <a:gridCol w="2114349">
                  <a:extLst>
                    <a:ext uri="{9D8B030D-6E8A-4147-A177-3AD203B41FA5}">
                      <a16:colId xmlns:a16="http://schemas.microsoft.com/office/drawing/2014/main" val="2036496600"/>
                    </a:ext>
                  </a:extLst>
                </a:gridCol>
                <a:gridCol w="2114349">
                  <a:extLst>
                    <a:ext uri="{9D8B030D-6E8A-4147-A177-3AD203B41FA5}">
                      <a16:colId xmlns:a16="http://schemas.microsoft.com/office/drawing/2014/main" val="167852517"/>
                    </a:ext>
                  </a:extLst>
                </a:gridCol>
                <a:gridCol w="2114349">
                  <a:extLst>
                    <a:ext uri="{9D8B030D-6E8A-4147-A177-3AD203B41FA5}">
                      <a16:colId xmlns:a16="http://schemas.microsoft.com/office/drawing/2014/main" val="468190552"/>
                    </a:ext>
                  </a:extLst>
                </a:gridCol>
                <a:gridCol w="2114349">
                  <a:extLst>
                    <a:ext uri="{9D8B030D-6E8A-4147-A177-3AD203B41FA5}">
                      <a16:colId xmlns:a16="http://schemas.microsoft.com/office/drawing/2014/main" val="3088343637"/>
                    </a:ext>
                  </a:extLst>
                </a:gridCol>
              </a:tblGrid>
              <a:tr h="1065161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dHash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idHash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pHash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aHash</a:t>
                      </a:r>
                      <a:endParaRPr lang="ru-RU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5571884"/>
                  </a:ext>
                </a:extLst>
              </a:tr>
              <a:tr h="1065161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Белые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Общ: 0,586263342</a:t>
                      </a:r>
                    </a:p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Сред: 0,007063414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00FF00"/>
                          </a:highlight>
                        </a:rPr>
                        <a:t>Общ: </a:t>
                      </a:r>
                      <a:r>
                        <a:rPr lang="ru-RU" dirty="0">
                          <a:highlight>
                            <a:srgbClr val="00FF00"/>
                          </a:highlight>
                        </a:rPr>
                        <a:t>0,551161038</a:t>
                      </a:r>
                    </a:p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00FF00"/>
                          </a:highlight>
                        </a:rPr>
                        <a:t>Сред: </a:t>
                      </a:r>
                      <a:r>
                        <a:rPr lang="ru-RU" dirty="0">
                          <a:highlight>
                            <a:srgbClr val="00FF00"/>
                          </a:highlight>
                        </a:rPr>
                        <a:t>0,006640494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FF6600"/>
                          </a:highlight>
                        </a:rPr>
                        <a:t>Общ: </a:t>
                      </a:r>
                      <a:r>
                        <a:rPr lang="ru-RU" dirty="0">
                          <a:highlight>
                            <a:srgbClr val="FF6600"/>
                          </a:highlight>
                        </a:rPr>
                        <a:t>0,684079</a:t>
                      </a:r>
                    </a:p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FF6600"/>
                          </a:highlight>
                        </a:rPr>
                        <a:t>Сред: </a:t>
                      </a:r>
                      <a:r>
                        <a:rPr lang="ru-RU" dirty="0">
                          <a:highlight>
                            <a:srgbClr val="FF6600"/>
                          </a:highlight>
                        </a:rPr>
                        <a:t>0,008241916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Общ: </a:t>
                      </a:r>
                      <a:r>
                        <a:rPr lang="ru-RU" dirty="0"/>
                        <a:t>0,648706</a:t>
                      </a:r>
                    </a:p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Сред: </a:t>
                      </a:r>
                      <a:r>
                        <a:rPr lang="ru-RU" dirty="0"/>
                        <a:t>0,007815735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2728470"/>
                  </a:ext>
                </a:extLst>
              </a:tr>
              <a:tr h="1065161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Красные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FF6600"/>
                          </a:highlight>
                        </a:rPr>
                        <a:t>Общ: 0,470096915</a:t>
                      </a:r>
                    </a:p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FF6600"/>
                          </a:highlight>
                        </a:rPr>
                        <a:t>Сред: 0,005663818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Общ: </a:t>
                      </a:r>
                      <a:r>
                        <a:rPr lang="ru-RU" dirty="0"/>
                        <a:t>0,425576515</a:t>
                      </a:r>
                    </a:p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Сред: </a:t>
                      </a:r>
                      <a:r>
                        <a:rPr lang="ru-RU" dirty="0"/>
                        <a:t>0,005127428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Общ: </a:t>
                      </a:r>
                      <a:r>
                        <a:rPr lang="ru-RU" dirty="0"/>
                        <a:t>0,171867</a:t>
                      </a:r>
                    </a:p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Сред: </a:t>
                      </a:r>
                      <a:r>
                        <a:rPr lang="ru-RU" dirty="0"/>
                        <a:t>0,002070687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00FF00"/>
                          </a:highlight>
                        </a:rPr>
                        <a:t>Общ: </a:t>
                      </a:r>
                      <a:r>
                        <a:rPr lang="ru-RU" dirty="0">
                          <a:highlight>
                            <a:srgbClr val="00FF00"/>
                          </a:highlight>
                        </a:rPr>
                        <a:t>0,156239</a:t>
                      </a:r>
                    </a:p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00FF00"/>
                          </a:highlight>
                        </a:rPr>
                        <a:t>Сред: </a:t>
                      </a:r>
                      <a:r>
                        <a:rPr lang="ru-RU" dirty="0">
                          <a:highlight>
                            <a:srgbClr val="00FF00"/>
                          </a:highlight>
                        </a:rPr>
                        <a:t>0,001882398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055894"/>
                  </a:ext>
                </a:extLst>
              </a:tr>
              <a:tr h="1065161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Чёрные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FF6600"/>
                          </a:highlight>
                        </a:rPr>
                        <a:t>Общ: 0,50209487</a:t>
                      </a:r>
                    </a:p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FF6600"/>
                          </a:highlight>
                        </a:rPr>
                        <a:t>Сред: 0,006049336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Общ: </a:t>
                      </a:r>
                      <a:r>
                        <a:rPr lang="ru-RU" dirty="0"/>
                        <a:t>0,442013249</a:t>
                      </a:r>
                    </a:p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Сред: </a:t>
                      </a:r>
                      <a:r>
                        <a:rPr lang="ru-RU" dirty="0"/>
                        <a:t>0,005325461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Общ: </a:t>
                      </a:r>
                      <a:r>
                        <a:rPr lang="ru-RU" dirty="0"/>
                        <a:t>0,301496</a:t>
                      </a:r>
                    </a:p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Сред: </a:t>
                      </a:r>
                      <a:r>
                        <a:rPr lang="ru-RU" dirty="0"/>
                        <a:t>0,003632482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00FF00"/>
                          </a:highlight>
                        </a:rPr>
                        <a:t>Общ: </a:t>
                      </a:r>
                      <a:r>
                        <a:rPr lang="ru-RU" dirty="0">
                          <a:highlight>
                            <a:srgbClr val="00FF00"/>
                          </a:highlight>
                        </a:rPr>
                        <a:t>0,248001</a:t>
                      </a:r>
                    </a:p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00FF00"/>
                          </a:highlight>
                        </a:rPr>
                        <a:t>Сред: </a:t>
                      </a:r>
                      <a:r>
                        <a:rPr lang="ru-RU" dirty="0">
                          <a:highlight>
                            <a:srgbClr val="00FF00"/>
                          </a:highlight>
                        </a:rPr>
                        <a:t>0,002987964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2233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901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5380D1-A229-4EBE-B814-6E2EB50F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35638"/>
            <a:ext cx="9905998" cy="915642"/>
          </a:xfrm>
        </p:spPr>
        <p:txBody>
          <a:bodyPr/>
          <a:lstStyle/>
          <a:p>
            <a:pPr algn="ctr"/>
            <a:r>
              <a:rPr lang="ru-RU" dirty="0"/>
              <a:t>Вывод №1 о скорости хэш-функций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F3E35F-44FD-4CEB-A577-B09877697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78000"/>
            <a:ext cx="9905999" cy="4013201"/>
          </a:xfrm>
        </p:spPr>
        <p:txBody>
          <a:bodyPr/>
          <a:lstStyle/>
          <a:p>
            <a:r>
              <a:rPr lang="ru-RU" sz="2800" dirty="0"/>
              <a:t>Самая высокая скорость обработки – у </a:t>
            </a:r>
            <a:r>
              <a:rPr lang="en-US" sz="2800" dirty="0" err="1">
                <a:highlight>
                  <a:srgbClr val="0000FF"/>
                </a:highlight>
              </a:rPr>
              <a:t>aHash</a:t>
            </a:r>
            <a:endParaRPr lang="en-US" sz="2800" dirty="0">
              <a:highlight>
                <a:srgbClr val="0000FF"/>
              </a:highlight>
            </a:endParaRPr>
          </a:p>
          <a:p>
            <a:r>
              <a:rPr lang="ru-RU" sz="2800" dirty="0"/>
              <a:t>Самая низкая скорость обработки – у </a:t>
            </a:r>
            <a:r>
              <a:rPr lang="en-US" sz="2800" dirty="0" err="1">
                <a:highlight>
                  <a:srgbClr val="0000FF"/>
                </a:highlight>
              </a:rPr>
              <a:t>dHash</a:t>
            </a:r>
            <a:endParaRPr lang="ru-RU" sz="2800" dirty="0">
              <a:highlight>
                <a:srgbClr val="0000FF"/>
              </a:highlight>
            </a:endParaRPr>
          </a:p>
          <a:p>
            <a:r>
              <a:rPr lang="ru-RU" sz="2800" dirty="0"/>
              <a:t>Самая стабильная скорость обработки – у </a:t>
            </a:r>
            <a:r>
              <a:rPr lang="en-US" sz="2800" dirty="0" err="1">
                <a:highlight>
                  <a:srgbClr val="0000FF"/>
                </a:highlight>
              </a:rPr>
              <a:t>idHash</a:t>
            </a:r>
            <a:endParaRPr lang="en-US" sz="2800" dirty="0">
              <a:highlight>
                <a:srgbClr val="0000FF"/>
              </a:highlight>
            </a:endParaRPr>
          </a:p>
          <a:p>
            <a:r>
              <a:rPr lang="ru-RU" sz="2800" dirty="0"/>
              <a:t>Самое большое количество «вершин» – у </a:t>
            </a:r>
            <a:r>
              <a:rPr lang="en-US" sz="2800" dirty="0" err="1">
                <a:highlight>
                  <a:srgbClr val="0000FF"/>
                </a:highlight>
              </a:rPr>
              <a:t>pHash</a:t>
            </a:r>
            <a:r>
              <a:rPr lang="ru-RU" sz="2800" dirty="0"/>
              <a:t>, то есть самое большое количество точек, на обработку которых тратится много времени.</a:t>
            </a:r>
            <a:endParaRPr lang="en-US" sz="28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2442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4563DB51-4FAC-4496-84C9-1C454BED202F}"/>
              </a:ext>
            </a:extLst>
          </p:cNvPr>
          <p:cNvSpPr/>
          <p:nvPr/>
        </p:nvSpPr>
        <p:spPr>
          <a:xfrm>
            <a:off x="470587" y="5270981"/>
            <a:ext cx="4118976" cy="940975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89E7F62-30A7-42E8-8C3E-C6B610C6A597}"/>
              </a:ext>
            </a:extLst>
          </p:cNvPr>
          <p:cNvSpPr/>
          <p:nvPr/>
        </p:nvSpPr>
        <p:spPr>
          <a:xfrm>
            <a:off x="8239539" y="530016"/>
            <a:ext cx="3478696" cy="1948069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227DEEE-304D-4388-B71F-158F0E20D30A}"/>
              </a:ext>
            </a:extLst>
          </p:cNvPr>
          <p:cNvSpPr/>
          <p:nvPr/>
        </p:nvSpPr>
        <p:spPr>
          <a:xfrm>
            <a:off x="3945835" y="4641574"/>
            <a:ext cx="7573617" cy="1838739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747EE-7741-4886-9478-10A58222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89309"/>
            <a:ext cx="9905998" cy="1210282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белых часиков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A9161B9A-6978-4803-A688-9199E5E0C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619705"/>
              </p:ext>
            </p:extLst>
          </p:nvPr>
        </p:nvGraphicFramePr>
        <p:xfrm>
          <a:off x="1141411" y="2040764"/>
          <a:ext cx="9906000" cy="3902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3060417613"/>
                    </a:ext>
                  </a:extLst>
                </a:gridCol>
                <a:gridCol w="1976163">
                  <a:extLst>
                    <a:ext uri="{9D8B030D-6E8A-4147-A177-3AD203B41FA5}">
                      <a16:colId xmlns:a16="http://schemas.microsoft.com/office/drawing/2014/main" val="1485754327"/>
                    </a:ext>
                  </a:extLst>
                </a:gridCol>
                <a:gridCol w="1986237">
                  <a:extLst>
                    <a:ext uri="{9D8B030D-6E8A-4147-A177-3AD203B41FA5}">
                      <a16:colId xmlns:a16="http://schemas.microsoft.com/office/drawing/2014/main" val="348154476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80563884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804324056"/>
                    </a:ext>
                  </a:extLst>
                </a:gridCol>
              </a:tblGrid>
              <a:tr h="93818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dHash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idHash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pHash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aHash</a:t>
                      </a:r>
                      <a:endParaRPr lang="ru-RU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408942"/>
                  </a:ext>
                </a:extLst>
              </a:tr>
              <a:tr h="1163345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Нижний порог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0,171875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0,0625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0,015625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0,109375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7757514"/>
                  </a:ext>
                </a:extLst>
              </a:tr>
              <a:tr h="1163345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Верхний порог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0,0625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0,078125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0,1875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6440702"/>
                  </a:ext>
                </a:extLst>
              </a:tr>
              <a:tr h="637964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err="1"/>
                        <a:t>Нахлёст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до 0,125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до 0,625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0,015-0,078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0,1 - 0,18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0030720"/>
                  </a:ext>
                </a:extLst>
              </a:tr>
            </a:tbl>
          </a:graphicData>
        </a:graphic>
      </p:graphicFrame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EE05089-08BB-4ACA-8C63-4ED967578556}"/>
              </a:ext>
            </a:extLst>
          </p:cNvPr>
          <p:cNvSpPr/>
          <p:nvPr/>
        </p:nvSpPr>
        <p:spPr>
          <a:xfrm>
            <a:off x="-746228" y="-531073"/>
            <a:ext cx="2633870" cy="185861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435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B6F461-54D0-473C-B2C4-7B7FC85A2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0430"/>
            <a:ext cx="9905998" cy="1174831"/>
          </a:xfrm>
        </p:spPr>
        <p:txBody>
          <a:bodyPr/>
          <a:lstStyle/>
          <a:p>
            <a:pPr algn="ctr"/>
            <a:r>
              <a:rPr lang="ru-RU" dirty="0"/>
              <a:t>Что такое перцептивное хэширование?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1CAE4C-65A0-4FAA-8C6B-D3AB00CC2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51280"/>
            <a:ext cx="10115868" cy="5354320"/>
          </a:xfrm>
        </p:spPr>
        <p:txBody>
          <a:bodyPr>
            <a:noAutofit/>
          </a:bodyPr>
          <a:lstStyle/>
          <a:p>
            <a:r>
              <a:rPr lang="ru-RU" sz="2250" dirty="0"/>
              <a:t>Перцептивное хэширование – это использование алгоритма дактилоскопии, который создает фрагмент, хэш или отпечаток различных форм мультимедиа. </a:t>
            </a:r>
          </a:p>
          <a:p>
            <a:r>
              <a:rPr lang="ru-RU" sz="2250" dirty="0"/>
              <a:t>Перцептивный хэш - это тип хэша, который генерируется на основе содержания объекта. Поэтому незначительная трансформация объекта не повлечёт сильное изменение самого хэша.</a:t>
            </a:r>
          </a:p>
          <a:p>
            <a:r>
              <a:rPr lang="ru-RU" sz="2250" dirty="0"/>
              <a:t>Перцептивные хэши можно сравнивать между собой и делать вывод о степени различия двух наборов данных.</a:t>
            </a:r>
          </a:p>
          <a:p>
            <a:r>
              <a:rPr lang="ru-RU" sz="2250" dirty="0"/>
              <a:t>Перцептивные хэш-функции широко используются при выявлении случаев онлайн-нарушения авторских прав, а также в цифровой криминалистике из-за возможности корреляции между хэшами, чтобы можно было найти похожие данные (например, с отличающимся водяным знаком).</a:t>
            </a:r>
          </a:p>
        </p:txBody>
      </p:sp>
    </p:spTree>
    <p:extLst>
      <p:ext uri="{BB962C8B-B14F-4D97-AF65-F5344CB8AC3E}">
        <p14:creationId xmlns:p14="http://schemas.microsoft.com/office/powerpoint/2010/main" val="2989990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EE05089-08BB-4ACA-8C63-4ED967578556}"/>
              </a:ext>
            </a:extLst>
          </p:cNvPr>
          <p:cNvSpPr/>
          <p:nvPr/>
        </p:nvSpPr>
        <p:spPr>
          <a:xfrm>
            <a:off x="9336291" y="1570383"/>
            <a:ext cx="2633870" cy="185861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4563DB51-4FAC-4496-84C9-1C454BED202F}"/>
              </a:ext>
            </a:extLst>
          </p:cNvPr>
          <p:cNvSpPr/>
          <p:nvPr/>
        </p:nvSpPr>
        <p:spPr>
          <a:xfrm>
            <a:off x="778700" y="5264390"/>
            <a:ext cx="8484570" cy="1358419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89E7F62-30A7-42E8-8C3E-C6B610C6A597}"/>
              </a:ext>
            </a:extLst>
          </p:cNvPr>
          <p:cNvSpPr/>
          <p:nvPr/>
        </p:nvSpPr>
        <p:spPr>
          <a:xfrm>
            <a:off x="470587" y="1805468"/>
            <a:ext cx="3478696" cy="1948069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227DEEE-304D-4388-B71F-158F0E20D30A}"/>
              </a:ext>
            </a:extLst>
          </p:cNvPr>
          <p:cNvSpPr/>
          <p:nvPr/>
        </p:nvSpPr>
        <p:spPr>
          <a:xfrm>
            <a:off x="7404652" y="-33271"/>
            <a:ext cx="7573617" cy="1838739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747EE-7741-4886-9478-10A58222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89309"/>
            <a:ext cx="9905998" cy="1210282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красных часиков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A9161B9A-6978-4803-A688-9199E5E0C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1468049"/>
              </p:ext>
            </p:extLst>
          </p:nvPr>
        </p:nvGraphicFramePr>
        <p:xfrm>
          <a:off x="1141411" y="2040764"/>
          <a:ext cx="9906000" cy="3902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3060417613"/>
                    </a:ext>
                  </a:extLst>
                </a:gridCol>
                <a:gridCol w="1976163">
                  <a:extLst>
                    <a:ext uri="{9D8B030D-6E8A-4147-A177-3AD203B41FA5}">
                      <a16:colId xmlns:a16="http://schemas.microsoft.com/office/drawing/2014/main" val="1485754327"/>
                    </a:ext>
                  </a:extLst>
                </a:gridCol>
                <a:gridCol w="1986237">
                  <a:extLst>
                    <a:ext uri="{9D8B030D-6E8A-4147-A177-3AD203B41FA5}">
                      <a16:colId xmlns:a16="http://schemas.microsoft.com/office/drawing/2014/main" val="348154476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80563884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804324056"/>
                    </a:ext>
                  </a:extLst>
                </a:gridCol>
              </a:tblGrid>
              <a:tr h="93818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dHash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idHash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pHash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aHash</a:t>
                      </a:r>
                      <a:endParaRPr lang="ru-RU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408942"/>
                  </a:ext>
                </a:extLst>
              </a:tr>
              <a:tr h="1163345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Нижний порог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0,109375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0,0625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0,09375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0,109375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7757514"/>
                  </a:ext>
                </a:extLst>
              </a:tr>
              <a:tr h="1163345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Верхний порог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0,265625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0,101563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0,09375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0,015625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6440702"/>
                  </a:ext>
                </a:extLst>
              </a:tr>
              <a:tr h="637964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err="1"/>
                        <a:t>Нахлёст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0,11-0,27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0,0625-0,1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до 0,09375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0,015 - 0,1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0030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779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EE05089-08BB-4ACA-8C63-4ED967578556}"/>
              </a:ext>
            </a:extLst>
          </p:cNvPr>
          <p:cNvSpPr/>
          <p:nvPr/>
        </p:nvSpPr>
        <p:spPr>
          <a:xfrm>
            <a:off x="7467734" y="4769108"/>
            <a:ext cx="4240562" cy="185861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4563DB51-4FAC-4496-84C9-1C454BED202F}"/>
              </a:ext>
            </a:extLst>
          </p:cNvPr>
          <p:cNvSpPr/>
          <p:nvPr/>
        </p:nvSpPr>
        <p:spPr>
          <a:xfrm>
            <a:off x="5859319" y="-489442"/>
            <a:ext cx="8484570" cy="1358419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89E7F62-30A7-42E8-8C3E-C6B610C6A597}"/>
              </a:ext>
            </a:extLst>
          </p:cNvPr>
          <p:cNvSpPr/>
          <p:nvPr/>
        </p:nvSpPr>
        <p:spPr>
          <a:xfrm>
            <a:off x="2534478" y="1560443"/>
            <a:ext cx="7567126" cy="4669100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227DEEE-304D-4388-B71F-158F0E20D30A}"/>
              </a:ext>
            </a:extLst>
          </p:cNvPr>
          <p:cNvSpPr/>
          <p:nvPr/>
        </p:nvSpPr>
        <p:spPr>
          <a:xfrm>
            <a:off x="391075" y="1754255"/>
            <a:ext cx="4091474" cy="1838739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747EE-7741-4886-9478-10A58222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89309"/>
            <a:ext cx="9905998" cy="1210282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чёрных часиков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A9161B9A-6978-4803-A688-9199E5E0C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1157648"/>
              </p:ext>
            </p:extLst>
          </p:nvPr>
        </p:nvGraphicFramePr>
        <p:xfrm>
          <a:off x="1141411" y="2040764"/>
          <a:ext cx="9906000" cy="3902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3060417613"/>
                    </a:ext>
                  </a:extLst>
                </a:gridCol>
                <a:gridCol w="1976163">
                  <a:extLst>
                    <a:ext uri="{9D8B030D-6E8A-4147-A177-3AD203B41FA5}">
                      <a16:colId xmlns:a16="http://schemas.microsoft.com/office/drawing/2014/main" val="1485754327"/>
                    </a:ext>
                  </a:extLst>
                </a:gridCol>
                <a:gridCol w="1986237">
                  <a:extLst>
                    <a:ext uri="{9D8B030D-6E8A-4147-A177-3AD203B41FA5}">
                      <a16:colId xmlns:a16="http://schemas.microsoft.com/office/drawing/2014/main" val="348154476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80563884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804324056"/>
                    </a:ext>
                  </a:extLst>
                </a:gridCol>
              </a:tblGrid>
              <a:tr h="93818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dHash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idHash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pHash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aHash</a:t>
                      </a:r>
                      <a:endParaRPr lang="ru-RU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408942"/>
                  </a:ext>
                </a:extLst>
              </a:tr>
              <a:tr h="1163345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Нижний порог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0,085938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0,09375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0,109375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7757514"/>
                  </a:ext>
                </a:extLst>
              </a:tr>
              <a:tr h="1163345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Верхний порог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0,46875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0,273438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0,15625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0,234375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6440702"/>
                  </a:ext>
                </a:extLst>
              </a:tr>
              <a:tr h="637964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err="1"/>
                        <a:t>Нахлёст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0,125-0,47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0,086-0,27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0,09-0,15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0,1 - 0,23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0030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514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04661DC-2593-4DE6-8F19-6896BEE51AD8}"/>
              </a:ext>
            </a:extLst>
          </p:cNvPr>
          <p:cNvSpPr/>
          <p:nvPr/>
        </p:nvSpPr>
        <p:spPr>
          <a:xfrm>
            <a:off x="1927241" y="4351042"/>
            <a:ext cx="3060524" cy="2146857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42CAE336-B577-4558-ACCB-B4F63C6BDC8B}"/>
              </a:ext>
            </a:extLst>
          </p:cNvPr>
          <p:cNvSpPr/>
          <p:nvPr/>
        </p:nvSpPr>
        <p:spPr>
          <a:xfrm>
            <a:off x="7592679" y="4871491"/>
            <a:ext cx="4240562" cy="185861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1EB651B2-B44A-4B21-B6C1-46A20501CAA5}"/>
              </a:ext>
            </a:extLst>
          </p:cNvPr>
          <p:cNvSpPr/>
          <p:nvPr/>
        </p:nvSpPr>
        <p:spPr>
          <a:xfrm>
            <a:off x="203776" y="3017858"/>
            <a:ext cx="5145021" cy="1565415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4DC7276-89F2-4C90-B473-8BA933D8373C}"/>
              </a:ext>
            </a:extLst>
          </p:cNvPr>
          <p:cNvSpPr/>
          <p:nvPr/>
        </p:nvSpPr>
        <p:spPr>
          <a:xfrm>
            <a:off x="4390156" y="1877343"/>
            <a:ext cx="6334674" cy="2572737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9326D0-8D13-4C77-8F84-DE17107C9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60101"/>
            <a:ext cx="9905998" cy="1100952"/>
          </a:xfrm>
        </p:spPr>
        <p:txBody>
          <a:bodyPr/>
          <a:lstStyle/>
          <a:p>
            <a:pPr algn="ctr"/>
            <a:r>
              <a:rPr lang="ru-RU" dirty="0"/>
              <a:t>Вывод №2 о </a:t>
            </a:r>
            <a:r>
              <a:rPr lang="ru-RU" dirty="0" err="1"/>
              <a:t>нахлёсте</a:t>
            </a:r>
            <a:r>
              <a:rPr lang="ru-RU" dirty="0"/>
              <a:t> хэш-функций 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789B6DC2-66FC-45D6-A938-08ADE8ADDF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3880380"/>
              </p:ext>
            </p:extLst>
          </p:nvPr>
        </p:nvGraphicFramePr>
        <p:xfrm>
          <a:off x="1104373" y="3515355"/>
          <a:ext cx="9906000" cy="2435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94671266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2319823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49446233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17129923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273111557"/>
                    </a:ext>
                  </a:extLst>
                </a:gridCol>
              </a:tblGrid>
              <a:tr h="980730"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dHash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idHash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pHash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aHash</a:t>
                      </a:r>
                      <a:endParaRPr lang="ru-RU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3088481"/>
                  </a:ext>
                </a:extLst>
              </a:tr>
              <a:tr h="1454461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Точно до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0,125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0,0625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0,09375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0,109375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068662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00AC2B5-1998-402A-BA42-305146FBCEB6}"/>
              </a:ext>
            </a:extLst>
          </p:cNvPr>
          <p:cNvSpPr txBox="1"/>
          <p:nvPr/>
        </p:nvSpPr>
        <p:spPr>
          <a:xfrm>
            <a:off x="1786570" y="1324520"/>
            <a:ext cx="86156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Сделав выводы по предыдущим таблицам, можно сказать, что были определены средние «точные» значения, не достигая которых данные будут считаться близкими (равными)</a:t>
            </a:r>
          </a:p>
        </p:txBody>
      </p:sp>
    </p:spTree>
    <p:extLst>
      <p:ext uri="{BB962C8B-B14F-4D97-AF65-F5344CB8AC3E}">
        <p14:creationId xmlns:p14="http://schemas.microsoft.com/office/powerpoint/2010/main" val="1488317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C70AE-CD1A-4B45-83CD-8907DA65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32860"/>
            <a:ext cx="9906000" cy="1141941"/>
          </a:xfrm>
        </p:spPr>
        <p:txBody>
          <a:bodyPr/>
          <a:lstStyle/>
          <a:p>
            <a:pPr algn="ctr"/>
            <a:r>
              <a:rPr lang="ru-RU" dirty="0"/>
              <a:t>Подопытные белые часики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F61DF2-8618-4DDD-B512-99BA11103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4085" y="1574801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 photo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27CEAC7C-6633-4D8B-BC89-4504ED4121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062" y="2506454"/>
            <a:ext cx="2592396" cy="2592396"/>
          </a:xfr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16CB9788-F7E6-45C0-8FF7-0D79CD1DC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79940" y="1579220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low-quality photo</a:t>
            </a:r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5604F73-D44B-4880-B5FB-CC41FE710A2E}"/>
              </a:ext>
            </a:extLst>
          </p:cNvPr>
          <p:cNvSpPr txBox="1">
            <a:spLocks/>
          </p:cNvSpPr>
          <p:nvPr/>
        </p:nvSpPr>
        <p:spPr>
          <a:xfrm>
            <a:off x="615795" y="1579220"/>
            <a:ext cx="3301200" cy="59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color photo</a:t>
            </a:r>
            <a:endParaRPr lang="ru-RU" dirty="0"/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5153AFD7-5852-4F8A-8A02-DBAB2AF7A2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260" y="3750058"/>
            <a:ext cx="2592396" cy="2592396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B5FFDA-732F-418B-9C03-DB3048FBB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4" y="2445709"/>
            <a:ext cx="2608697" cy="260869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2CF840F-9F39-4C07-A0B0-EA61BBD9F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43" y="3710691"/>
            <a:ext cx="2608697" cy="2608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1A48C4-95E2-4766-A52E-A8DA8D2FE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811" y="2477619"/>
            <a:ext cx="2825458" cy="282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58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CD18C-ECCA-4D19-88D5-16AA8D51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70039"/>
            <a:ext cx="9905998" cy="1210282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белых часиков</a:t>
            </a:r>
            <a:r>
              <a:rPr lang="en-US" dirty="0"/>
              <a:t> (color photos)</a:t>
            </a:r>
            <a:endParaRPr lang="ru-RU" dirty="0"/>
          </a:p>
        </p:txBody>
      </p:sp>
      <p:graphicFrame>
        <p:nvGraphicFramePr>
          <p:cNvPr id="5" name="Объект 6">
            <a:extLst>
              <a:ext uri="{FF2B5EF4-FFF2-40B4-BE49-F238E27FC236}">
                <a16:creationId xmlns:a16="http://schemas.microsoft.com/office/drawing/2014/main" id="{A5068151-9AD0-4C9C-971C-2C3FA1B59C7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98448733"/>
              </p:ext>
            </p:extLst>
          </p:nvPr>
        </p:nvGraphicFramePr>
        <p:xfrm>
          <a:off x="783603" y="1518962"/>
          <a:ext cx="5234610" cy="2700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Объект 6">
            <a:extLst>
              <a:ext uri="{FF2B5EF4-FFF2-40B4-BE49-F238E27FC236}">
                <a16:creationId xmlns:a16="http://schemas.microsoft.com/office/drawing/2014/main" id="{9F4B54EB-F0EF-42A2-BFC7-ECB6025CC3B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83031118"/>
              </p:ext>
            </p:extLst>
          </p:nvPr>
        </p:nvGraphicFramePr>
        <p:xfrm>
          <a:off x="6175997" y="1518893"/>
          <a:ext cx="5232400" cy="2700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1721DC9-7083-4966-ADC2-CD2FA8E98C94}"/>
              </a:ext>
            </a:extLst>
          </p:cNvPr>
          <p:cNvSpPr/>
          <p:nvPr/>
        </p:nvSpPr>
        <p:spPr>
          <a:xfrm>
            <a:off x="863600" y="1575888"/>
            <a:ext cx="5232400" cy="491038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D4A6F87-F593-46DD-AF9C-3D518A952C7C}"/>
              </a:ext>
            </a:extLst>
          </p:cNvPr>
          <p:cNvSpPr/>
          <p:nvPr/>
        </p:nvSpPr>
        <p:spPr>
          <a:xfrm>
            <a:off x="6214890" y="1535388"/>
            <a:ext cx="5154613" cy="350562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73CCCE6-614C-4C05-86D0-4397E79F81D4}"/>
              </a:ext>
            </a:extLst>
          </p:cNvPr>
          <p:cNvGrpSpPr/>
          <p:nvPr/>
        </p:nvGrpSpPr>
        <p:grpSpPr>
          <a:xfrm>
            <a:off x="707404" y="4179170"/>
            <a:ext cx="5308599" cy="2658181"/>
            <a:chOff x="823511" y="4179171"/>
            <a:chExt cx="4884737" cy="2658181"/>
          </a:xfrm>
        </p:grpSpPr>
        <p:graphicFrame>
          <p:nvGraphicFramePr>
            <p:cNvPr id="14" name="Объект 6">
              <a:extLst>
                <a:ext uri="{FF2B5EF4-FFF2-40B4-BE49-F238E27FC236}">
                  <a16:creationId xmlns:a16="http://schemas.microsoft.com/office/drawing/2014/main" id="{77DF2B76-B5F6-493E-9E1A-096EBCEF362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92633055"/>
                </p:ext>
              </p:extLst>
            </p:nvPr>
          </p:nvGraphicFramePr>
          <p:xfrm>
            <a:off x="823511" y="4179171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4C87A5ED-1694-435B-BBA0-AAF631184F5F}"/>
                </a:ext>
              </a:extLst>
            </p:cNvPr>
            <p:cNvSpPr/>
            <p:nvPr/>
          </p:nvSpPr>
          <p:spPr>
            <a:xfrm>
              <a:off x="833035" y="4199627"/>
              <a:ext cx="4875213" cy="302799"/>
            </a:xfrm>
            <a:prstGeom prst="round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63CE6D81-5B84-45D7-838C-DF01EC547DC7}"/>
              </a:ext>
            </a:extLst>
          </p:cNvPr>
          <p:cNvGrpSpPr/>
          <p:nvPr/>
        </p:nvGrpSpPr>
        <p:grpSpPr>
          <a:xfrm>
            <a:off x="6187442" y="4179169"/>
            <a:ext cx="5313985" cy="2658181"/>
            <a:chOff x="6094412" y="4179170"/>
            <a:chExt cx="4883426" cy="2658181"/>
          </a:xfrm>
        </p:grpSpPr>
        <p:graphicFrame>
          <p:nvGraphicFramePr>
            <p:cNvPr id="17" name="Объект 6">
              <a:extLst>
                <a:ext uri="{FF2B5EF4-FFF2-40B4-BE49-F238E27FC236}">
                  <a16:creationId xmlns:a16="http://schemas.microsoft.com/office/drawing/2014/main" id="{50928353-ACC3-4C00-B252-EFB987BD104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36595302"/>
                </p:ext>
              </p:extLst>
            </p:nvPr>
          </p:nvGraphicFramePr>
          <p:xfrm>
            <a:off x="6094412" y="4179170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BD01EB7F-7B15-44AB-9D68-A118417D8AEB}"/>
                </a:ext>
              </a:extLst>
            </p:cNvPr>
            <p:cNvSpPr/>
            <p:nvPr/>
          </p:nvSpPr>
          <p:spPr>
            <a:xfrm>
              <a:off x="6102625" y="4194313"/>
              <a:ext cx="4875213" cy="1073425"/>
            </a:xfrm>
            <a:prstGeom prst="round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48483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59EF0-9BDC-4521-8FAC-C63C7F58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4426"/>
            <a:ext cx="9905998" cy="1326029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белых часиков</a:t>
            </a:r>
            <a:r>
              <a:rPr lang="en-US" dirty="0"/>
              <a:t> (Low-quality photos)</a:t>
            </a:r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2F85A5E-B6F9-4BFF-89F8-3128BE367D6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95291349"/>
              </p:ext>
            </p:extLst>
          </p:nvPr>
        </p:nvGraphicFramePr>
        <p:xfrm>
          <a:off x="826685" y="1620646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E036DC92-4DC9-41E7-953B-AA129D3618B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66231136"/>
              </p:ext>
            </p:extLst>
          </p:nvPr>
        </p:nvGraphicFramePr>
        <p:xfrm>
          <a:off x="6172200" y="1620838"/>
          <a:ext cx="4875213" cy="2657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Объект 6">
            <a:extLst>
              <a:ext uri="{FF2B5EF4-FFF2-40B4-BE49-F238E27FC236}">
                <a16:creationId xmlns:a16="http://schemas.microsoft.com/office/drawing/2014/main" id="{59DCAA86-63B4-4CAC-AECD-AE6DE51B27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3174687"/>
              </p:ext>
            </p:extLst>
          </p:nvPr>
        </p:nvGraphicFramePr>
        <p:xfrm>
          <a:off x="826685" y="4199818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Объект 6">
            <a:extLst>
              <a:ext uri="{FF2B5EF4-FFF2-40B4-BE49-F238E27FC236}">
                <a16:creationId xmlns:a16="http://schemas.microsoft.com/office/drawing/2014/main" id="{8F755767-5DFE-48A8-B190-F3EC0731E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1195602"/>
              </p:ext>
            </p:extLst>
          </p:nvPr>
        </p:nvGraphicFramePr>
        <p:xfrm>
          <a:off x="6175374" y="4194314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E24243AD-E20F-48E4-AA5B-F9554D34E37C}"/>
              </a:ext>
            </a:extLst>
          </p:cNvPr>
          <p:cNvSpPr/>
          <p:nvPr/>
        </p:nvSpPr>
        <p:spPr>
          <a:xfrm>
            <a:off x="1876552" y="-2478402"/>
            <a:ext cx="4875213" cy="83451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922631A3-092B-4A28-97D9-B281BF3467EC}"/>
              </a:ext>
            </a:extLst>
          </p:cNvPr>
          <p:cNvSpPr/>
          <p:nvPr/>
        </p:nvSpPr>
        <p:spPr>
          <a:xfrm>
            <a:off x="833035" y="4199627"/>
            <a:ext cx="4875213" cy="302799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86CEAFA-BF58-4A87-AD4B-7D1B5FBB80F9}"/>
              </a:ext>
            </a:extLst>
          </p:cNvPr>
          <p:cNvSpPr/>
          <p:nvPr/>
        </p:nvSpPr>
        <p:spPr>
          <a:xfrm>
            <a:off x="6172198" y="4194314"/>
            <a:ext cx="4875213" cy="347870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60ABCFE7-651B-4D4F-AE42-E114AFA364DB}"/>
              </a:ext>
            </a:extLst>
          </p:cNvPr>
          <p:cNvSpPr/>
          <p:nvPr/>
        </p:nvSpPr>
        <p:spPr>
          <a:xfrm>
            <a:off x="6172200" y="1620455"/>
            <a:ext cx="4800599" cy="383207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CCC913ED-757D-4B7C-B745-F9CB15C66996}"/>
              </a:ext>
            </a:extLst>
          </p:cNvPr>
          <p:cNvSpPr/>
          <p:nvPr/>
        </p:nvSpPr>
        <p:spPr>
          <a:xfrm>
            <a:off x="823509" y="1620455"/>
            <a:ext cx="4878387" cy="38320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600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59EF0-9BDC-4521-8FAC-C63C7F58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4426"/>
            <a:ext cx="9905998" cy="1326029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белых часиков</a:t>
            </a:r>
            <a:r>
              <a:rPr lang="en-US" dirty="0"/>
              <a:t> (low photos)</a:t>
            </a:r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2F85A5E-B6F9-4BFF-89F8-3128BE367D6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44230785"/>
              </p:ext>
            </p:extLst>
          </p:nvPr>
        </p:nvGraphicFramePr>
        <p:xfrm>
          <a:off x="826685" y="1620646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E036DC92-4DC9-41E7-953B-AA129D3618B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65823763"/>
              </p:ext>
            </p:extLst>
          </p:nvPr>
        </p:nvGraphicFramePr>
        <p:xfrm>
          <a:off x="6172200" y="1620838"/>
          <a:ext cx="4875213" cy="2657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648190E-B687-4908-9B75-3CE926B4C618}"/>
              </a:ext>
            </a:extLst>
          </p:cNvPr>
          <p:cNvSpPr/>
          <p:nvPr/>
        </p:nvSpPr>
        <p:spPr>
          <a:xfrm>
            <a:off x="823509" y="1620455"/>
            <a:ext cx="4878387" cy="38320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985F2A0-1519-467A-A72B-F59B6FEEDBB7}"/>
              </a:ext>
            </a:extLst>
          </p:cNvPr>
          <p:cNvSpPr/>
          <p:nvPr/>
        </p:nvSpPr>
        <p:spPr>
          <a:xfrm>
            <a:off x="6172200" y="1620455"/>
            <a:ext cx="4800599" cy="383207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157C87D-4933-49E2-9F15-A12A4F649B38}"/>
              </a:ext>
            </a:extLst>
          </p:cNvPr>
          <p:cNvGrpSpPr/>
          <p:nvPr/>
        </p:nvGrpSpPr>
        <p:grpSpPr>
          <a:xfrm>
            <a:off x="6172200" y="4179170"/>
            <a:ext cx="4952999" cy="2658181"/>
            <a:chOff x="6094412" y="4179170"/>
            <a:chExt cx="4952999" cy="2658181"/>
          </a:xfrm>
        </p:grpSpPr>
        <p:graphicFrame>
          <p:nvGraphicFramePr>
            <p:cNvPr id="16" name="Объект 6">
              <a:extLst>
                <a:ext uri="{FF2B5EF4-FFF2-40B4-BE49-F238E27FC236}">
                  <a16:creationId xmlns:a16="http://schemas.microsoft.com/office/drawing/2014/main" id="{0CB2A112-2017-4536-87A1-452153E2CF7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41380024"/>
                </p:ext>
              </p:extLst>
            </p:nvPr>
          </p:nvGraphicFramePr>
          <p:xfrm>
            <a:off x="6094412" y="4179170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814FAB6C-E1CC-4363-986E-FA258E63D69A}"/>
                </a:ext>
              </a:extLst>
            </p:cNvPr>
            <p:cNvSpPr/>
            <p:nvPr/>
          </p:nvSpPr>
          <p:spPr>
            <a:xfrm>
              <a:off x="6172198" y="4194314"/>
              <a:ext cx="4875213" cy="347870"/>
            </a:xfrm>
            <a:prstGeom prst="round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658B6CD-F9D8-4FE7-9F1E-B6949E09A35C}"/>
              </a:ext>
            </a:extLst>
          </p:cNvPr>
          <p:cNvGrpSpPr/>
          <p:nvPr/>
        </p:nvGrpSpPr>
        <p:grpSpPr>
          <a:xfrm>
            <a:off x="823511" y="4179171"/>
            <a:ext cx="4884737" cy="2658181"/>
            <a:chOff x="823511" y="4179171"/>
            <a:chExt cx="4884737" cy="2658181"/>
          </a:xfrm>
        </p:grpSpPr>
        <p:graphicFrame>
          <p:nvGraphicFramePr>
            <p:cNvPr id="15" name="Объект 6">
              <a:extLst>
                <a:ext uri="{FF2B5EF4-FFF2-40B4-BE49-F238E27FC236}">
                  <a16:creationId xmlns:a16="http://schemas.microsoft.com/office/drawing/2014/main" id="{54756A42-9F3F-44F2-B71E-608C77530BF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77487831"/>
                </p:ext>
              </p:extLst>
            </p:nvPr>
          </p:nvGraphicFramePr>
          <p:xfrm>
            <a:off x="823511" y="4179171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02E6E992-EE4F-4DA1-93DD-FC29A4A5F43A}"/>
                </a:ext>
              </a:extLst>
            </p:cNvPr>
            <p:cNvSpPr/>
            <p:nvPr/>
          </p:nvSpPr>
          <p:spPr>
            <a:xfrm>
              <a:off x="833035" y="4199628"/>
              <a:ext cx="4875213" cy="292860"/>
            </a:xfrm>
            <a:prstGeom prst="round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890839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3E1B4-E1B0-4045-B608-6669C036B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536523"/>
            <a:ext cx="9906000" cy="823913"/>
          </a:xfrm>
        </p:spPr>
        <p:txBody>
          <a:bodyPr/>
          <a:lstStyle/>
          <a:p>
            <a:pPr algn="ctr"/>
            <a:r>
              <a:rPr lang="ru-RU" dirty="0"/>
              <a:t>Подопытные Дополнительные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6BF37D-19B2-459C-827E-76F371051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185" y="1772394"/>
            <a:ext cx="3422663" cy="477089"/>
          </a:xfrm>
        </p:spPr>
        <p:txBody>
          <a:bodyPr/>
          <a:lstStyle/>
          <a:p>
            <a:pPr algn="ctr"/>
            <a:r>
              <a:rPr lang="ru-RU" dirty="0"/>
              <a:t>С </a:t>
            </a:r>
            <a:r>
              <a:rPr lang="ru-RU" dirty="0" err="1"/>
              <a:t>вотермаркой</a:t>
            </a:r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38CC18E1-05AB-41D0-8F09-7618443607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84" y="2648082"/>
            <a:ext cx="3422663" cy="3422663"/>
          </a:xfr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CE634829-A427-48A5-A47F-71EE5DE25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85848" y="1772395"/>
            <a:ext cx="3817123" cy="477089"/>
          </a:xfrm>
        </p:spPr>
        <p:txBody>
          <a:bodyPr/>
          <a:lstStyle/>
          <a:p>
            <a:pPr algn="ctr"/>
            <a:r>
              <a:rPr lang="ru-RU" dirty="0"/>
              <a:t>С гауссовым шумом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C79C2246-4A79-4CF4-9BB6-C86AFCF9653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078" y="2648082"/>
            <a:ext cx="3422662" cy="3422662"/>
          </a:xfr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850DA5C8-9787-40C1-97A6-CB1FF1DD7F58}"/>
              </a:ext>
            </a:extLst>
          </p:cNvPr>
          <p:cNvSpPr txBox="1">
            <a:spLocks/>
          </p:cNvSpPr>
          <p:nvPr/>
        </p:nvSpPr>
        <p:spPr>
          <a:xfrm>
            <a:off x="8002971" y="1772394"/>
            <a:ext cx="3422664" cy="4770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Чёрно-белая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B9AA46B-8C06-4E57-AEA6-D2D1135BA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973" y="2648082"/>
            <a:ext cx="3422662" cy="3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53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42731-BC59-4A7A-9974-FC5E0F26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202882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белых часиков</a:t>
            </a:r>
            <a:r>
              <a:rPr lang="en-US" dirty="0"/>
              <a:t> (</a:t>
            </a:r>
            <a:r>
              <a:rPr lang="ru-RU" dirty="0"/>
              <a:t>Дополнительные фото</a:t>
            </a:r>
            <a:r>
              <a:rPr lang="en-US" dirty="0"/>
              <a:t>)</a:t>
            </a:r>
            <a:endParaRPr lang="ru-RU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7C4025B6-D50C-4D38-827D-D2E5F83B83B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74998840"/>
              </p:ext>
            </p:extLst>
          </p:nvPr>
        </p:nvGraphicFramePr>
        <p:xfrm>
          <a:off x="847898" y="4256116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B379A738-EBCC-4B9C-9A75-89902C835F4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69013367"/>
              </p:ext>
            </p:extLst>
          </p:nvPr>
        </p:nvGraphicFramePr>
        <p:xfrm>
          <a:off x="6324596" y="4256116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CABC884F-8B0F-4190-83E4-715506A27ECB}"/>
              </a:ext>
            </a:extLst>
          </p:cNvPr>
          <p:cNvSpPr/>
          <p:nvPr/>
        </p:nvSpPr>
        <p:spPr>
          <a:xfrm>
            <a:off x="695500" y="4256117"/>
            <a:ext cx="5298249" cy="265084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30140D75-2B0A-49B5-9D07-592E0DBE136C}"/>
              </a:ext>
            </a:extLst>
          </p:cNvPr>
          <p:cNvSpPr/>
          <p:nvPr/>
        </p:nvSpPr>
        <p:spPr>
          <a:xfrm>
            <a:off x="6258024" y="4256116"/>
            <a:ext cx="5305048" cy="361381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graphicFrame>
        <p:nvGraphicFramePr>
          <p:cNvPr id="8" name="Объект 18">
            <a:extLst>
              <a:ext uri="{FF2B5EF4-FFF2-40B4-BE49-F238E27FC236}">
                <a16:creationId xmlns:a16="http://schemas.microsoft.com/office/drawing/2014/main" id="{25190E75-C31F-477B-AF8E-E848B1C543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7145129"/>
              </p:ext>
            </p:extLst>
          </p:nvPr>
        </p:nvGraphicFramePr>
        <p:xfrm>
          <a:off x="758672" y="1548910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Объект 18">
            <a:extLst>
              <a:ext uri="{FF2B5EF4-FFF2-40B4-BE49-F238E27FC236}">
                <a16:creationId xmlns:a16="http://schemas.microsoft.com/office/drawing/2014/main" id="{9DD8BD5A-4975-444A-88BA-4402353BF9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4525789"/>
              </p:ext>
            </p:extLst>
          </p:nvPr>
        </p:nvGraphicFramePr>
        <p:xfrm>
          <a:off x="6324596" y="1548910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A27A8B89-1D3D-4A78-8488-D4B303F29389}"/>
              </a:ext>
            </a:extLst>
          </p:cNvPr>
          <p:cNvSpPr/>
          <p:nvPr/>
        </p:nvSpPr>
        <p:spPr>
          <a:xfrm>
            <a:off x="6313314" y="1595170"/>
            <a:ext cx="5183186" cy="814655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95F83F8-DF5F-48C0-8741-205079CF87FA}"/>
              </a:ext>
            </a:extLst>
          </p:cNvPr>
          <p:cNvSpPr/>
          <p:nvPr/>
        </p:nvSpPr>
        <p:spPr>
          <a:xfrm>
            <a:off x="758672" y="1595170"/>
            <a:ext cx="5171904" cy="40732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3546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C70AE-CD1A-4B45-83CD-8907DA65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32860"/>
            <a:ext cx="9906000" cy="1141941"/>
          </a:xfrm>
        </p:spPr>
        <p:txBody>
          <a:bodyPr/>
          <a:lstStyle/>
          <a:p>
            <a:pPr algn="ctr"/>
            <a:r>
              <a:rPr lang="ru-RU" dirty="0"/>
              <a:t>Подопытные красные часики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F61DF2-8618-4DDD-B512-99BA11103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4085" y="1574801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 photo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CB9788-F7E6-45C0-8FF7-0D79CD1DC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79940" y="1579220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low-quality photo</a:t>
            </a:r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5604F73-D44B-4880-B5FB-CC41FE710A2E}"/>
              </a:ext>
            </a:extLst>
          </p:cNvPr>
          <p:cNvSpPr txBox="1">
            <a:spLocks/>
          </p:cNvSpPr>
          <p:nvPr/>
        </p:nvSpPr>
        <p:spPr>
          <a:xfrm>
            <a:off x="615795" y="1579220"/>
            <a:ext cx="3301200" cy="59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color photo</a:t>
            </a:r>
            <a:endParaRPr lang="ru-RU" dirty="0"/>
          </a:p>
        </p:txBody>
      </p:sp>
      <p:pic>
        <p:nvPicPr>
          <p:cNvPr id="14" name="Объект 9">
            <a:extLst>
              <a:ext uri="{FF2B5EF4-FFF2-40B4-BE49-F238E27FC236}">
                <a16:creationId xmlns:a16="http://schemas.microsoft.com/office/drawing/2014/main" id="{999A76BF-E1FD-4D87-A59B-8001875E47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140" y="2454851"/>
            <a:ext cx="2592396" cy="2592396"/>
          </a:xfrm>
        </p:spPr>
      </p:pic>
      <p:pic>
        <p:nvPicPr>
          <p:cNvPr id="18" name="Объект 13">
            <a:extLst>
              <a:ext uri="{FF2B5EF4-FFF2-40B4-BE49-F238E27FC236}">
                <a16:creationId xmlns:a16="http://schemas.microsoft.com/office/drawing/2014/main" id="{77D3BF37-4215-45FB-A490-858A1D9B87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250" y="3758208"/>
            <a:ext cx="2592396" cy="2592396"/>
          </a:xfr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CF2BEED-D34D-47A0-AFDE-A6BB464F2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36" y="2454851"/>
            <a:ext cx="2592396" cy="259239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D9E7E62-C4B2-4251-B3D8-98DC6983E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543" y="3751048"/>
            <a:ext cx="2592397" cy="259239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EE649A2-E814-4E95-BD3B-D9139F517C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28" y="2462903"/>
            <a:ext cx="2815877" cy="281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09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95F1B7-5B71-4D70-A8A1-E8AA22AE4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43" y="136004"/>
            <a:ext cx="9177912" cy="929832"/>
          </a:xfrm>
        </p:spPr>
        <p:txBody>
          <a:bodyPr/>
          <a:lstStyle/>
          <a:p>
            <a:pPr algn="ctr"/>
            <a:r>
              <a:rPr lang="ru-RU" dirty="0"/>
              <a:t>Как работают Перцептивные хэш-функции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194EE0-A1E7-4E0E-AC5A-0675D0902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7677" y="1176867"/>
            <a:ext cx="10016644" cy="3295784"/>
          </a:xfrm>
        </p:spPr>
        <p:txBody>
          <a:bodyPr>
            <a:normAutofit fontScale="92500" lnSpcReduction="10000"/>
          </a:bodyPr>
          <a:lstStyle/>
          <a:p>
            <a:r>
              <a:rPr lang="ru-RU" sz="2800" dirty="0"/>
              <a:t>Перцептивные хэш-функции извлекают определенные функции из мультимедийного контента и рассчитывают значение хеш-функции на основе этих функций. </a:t>
            </a:r>
          </a:p>
          <a:p>
            <a:r>
              <a:rPr lang="ru-RU" sz="2800" dirty="0"/>
              <a:t>Применение перцептивного хеширования в процессе идентификации объектов позволяет значительно снизить временные затраты на обработку, а также уменьшить число ошибок при проверке.</a:t>
            </a:r>
          </a:p>
          <a:p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A14874A-5901-4E97-A2C8-CF15F4C06F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0014225"/>
              </p:ext>
            </p:extLst>
          </p:nvPr>
        </p:nvGraphicFramePr>
        <p:xfrm>
          <a:off x="1242761" y="4054067"/>
          <a:ext cx="9706476" cy="2558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1902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B7B95D-15A3-4158-B5EC-0E99F8B3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51719"/>
            <a:ext cx="9905998" cy="1208116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Красных часиков</a:t>
            </a:r>
            <a:r>
              <a:rPr lang="en-US" dirty="0"/>
              <a:t> (color photos)</a:t>
            </a:r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A2BCC755-7749-4D1F-BB3B-96A19967B0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943043"/>
              </p:ext>
            </p:extLst>
          </p:nvPr>
        </p:nvGraphicFramePr>
        <p:xfrm>
          <a:off x="762002" y="1692992"/>
          <a:ext cx="5301698" cy="2551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Объект 5">
            <a:extLst>
              <a:ext uri="{FF2B5EF4-FFF2-40B4-BE49-F238E27FC236}">
                <a16:creationId xmlns:a16="http://schemas.microsoft.com/office/drawing/2014/main" id="{741B1EE8-3624-47C8-BB50-4EA0FC366C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9810663"/>
              </p:ext>
            </p:extLst>
          </p:nvPr>
        </p:nvGraphicFramePr>
        <p:xfrm>
          <a:off x="6399211" y="1692992"/>
          <a:ext cx="5301697" cy="2551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3803D9A3-B363-4E58-B029-BDD118785B08}"/>
              </a:ext>
            </a:extLst>
          </p:cNvPr>
          <p:cNvGrpSpPr/>
          <p:nvPr/>
        </p:nvGrpSpPr>
        <p:grpSpPr>
          <a:xfrm>
            <a:off x="707404" y="4179171"/>
            <a:ext cx="5308599" cy="2658181"/>
            <a:chOff x="823511" y="4179171"/>
            <a:chExt cx="4884737" cy="2658181"/>
          </a:xfrm>
        </p:grpSpPr>
        <p:graphicFrame>
          <p:nvGraphicFramePr>
            <p:cNvPr id="15" name="Объект 6">
              <a:extLst>
                <a:ext uri="{FF2B5EF4-FFF2-40B4-BE49-F238E27FC236}">
                  <a16:creationId xmlns:a16="http://schemas.microsoft.com/office/drawing/2014/main" id="{AB6DF93B-BCB7-43D4-8936-80E97555E5C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4601101"/>
                </p:ext>
              </p:extLst>
            </p:nvPr>
          </p:nvGraphicFramePr>
          <p:xfrm>
            <a:off x="823511" y="4179171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969BDE11-F8B4-4B0D-9F66-3E1E6D5A09D3}"/>
                </a:ext>
              </a:extLst>
            </p:cNvPr>
            <p:cNvSpPr/>
            <p:nvPr/>
          </p:nvSpPr>
          <p:spPr>
            <a:xfrm>
              <a:off x="833035" y="4199627"/>
              <a:ext cx="4875213" cy="302799"/>
            </a:xfrm>
            <a:prstGeom prst="round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F5C41D4E-9DE2-4502-A17F-E596FBFD1541}"/>
              </a:ext>
            </a:extLst>
          </p:cNvPr>
          <p:cNvGrpSpPr/>
          <p:nvPr/>
        </p:nvGrpSpPr>
        <p:grpSpPr>
          <a:xfrm>
            <a:off x="6402659" y="4199819"/>
            <a:ext cx="5298249" cy="2658181"/>
            <a:chOff x="6076389" y="4179170"/>
            <a:chExt cx="5030787" cy="2658181"/>
          </a:xfrm>
        </p:grpSpPr>
        <p:graphicFrame>
          <p:nvGraphicFramePr>
            <p:cNvPr id="18" name="Объект 6">
              <a:extLst>
                <a:ext uri="{FF2B5EF4-FFF2-40B4-BE49-F238E27FC236}">
                  <a16:creationId xmlns:a16="http://schemas.microsoft.com/office/drawing/2014/main" id="{D6627DF9-E1CC-481C-B6C8-2812B18F6DE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6579723"/>
                </p:ext>
              </p:extLst>
            </p:nvPr>
          </p:nvGraphicFramePr>
          <p:xfrm>
            <a:off x="6094412" y="4179170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8ABCD0CB-D8E5-4BD7-AB34-62D5C1B27A77}"/>
                </a:ext>
              </a:extLst>
            </p:cNvPr>
            <p:cNvSpPr/>
            <p:nvPr/>
          </p:nvSpPr>
          <p:spPr>
            <a:xfrm>
              <a:off x="6076389" y="4194313"/>
              <a:ext cx="5030787" cy="1038873"/>
            </a:xfrm>
            <a:prstGeom prst="round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</p:grp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49FA701-BB58-45F0-9051-E8955EB1C8B4}"/>
              </a:ext>
            </a:extLst>
          </p:cNvPr>
          <p:cNvSpPr/>
          <p:nvPr/>
        </p:nvSpPr>
        <p:spPr>
          <a:xfrm>
            <a:off x="6399211" y="1659835"/>
            <a:ext cx="5298249" cy="383207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6FDF6A6A-3948-4148-ADD6-3BB6A4DD5EC5}"/>
              </a:ext>
            </a:extLst>
          </p:cNvPr>
          <p:cNvSpPr/>
          <p:nvPr/>
        </p:nvSpPr>
        <p:spPr>
          <a:xfrm>
            <a:off x="774081" y="1659834"/>
            <a:ext cx="5185593" cy="397566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531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59EF0-9BDC-4521-8FAC-C63C7F58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4426"/>
            <a:ext cx="9905998" cy="1326029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красных часиков</a:t>
            </a:r>
            <a:r>
              <a:rPr lang="en-US" dirty="0"/>
              <a:t> (Low-quality photos)</a:t>
            </a:r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2F85A5E-B6F9-4BFF-89F8-3128BE367D6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94575486"/>
              </p:ext>
            </p:extLst>
          </p:nvPr>
        </p:nvGraphicFramePr>
        <p:xfrm>
          <a:off x="826685" y="1620646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E036DC92-4DC9-41E7-953B-AA129D3618B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89833680"/>
              </p:ext>
            </p:extLst>
          </p:nvPr>
        </p:nvGraphicFramePr>
        <p:xfrm>
          <a:off x="6172200" y="1620838"/>
          <a:ext cx="4875213" cy="2657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Объект 6">
            <a:extLst>
              <a:ext uri="{FF2B5EF4-FFF2-40B4-BE49-F238E27FC236}">
                <a16:creationId xmlns:a16="http://schemas.microsoft.com/office/drawing/2014/main" id="{59DCAA86-63B4-4CAC-AECD-AE6DE51B27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115501"/>
              </p:ext>
            </p:extLst>
          </p:nvPr>
        </p:nvGraphicFramePr>
        <p:xfrm>
          <a:off x="826685" y="4199818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Объект 6">
            <a:extLst>
              <a:ext uri="{FF2B5EF4-FFF2-40B4-BE49-F238E27FC236}">
                <a16:creationId xmlns:a16="http://schemas.microsoft.com/office/drawing/2014/main" id="{8F755767-5DFE-48A8-B190-F3EC0731E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640627"/>
              </p:ext>
            </p:extLst>
          </p:nvPr>
        </p:nvGraphicFramePr>
        <p:xfrm>
          <a:off x="6175374" y="4194314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E24243AD-E20F-48E4-AA5B-F9554D34E37C}"/>
              </a:ext>
            </a:extLst>
          </p:cNvPr>
          <p:cNvSpPr/>
          <p:nvPr/>
        </p:nvSpPr>
        <p:spPr>
          <a:xfrm>
            <a:off x="1876552" y="-2478402"/>
            <a:ext cx="4875213" cy="83451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922631A3-092B-4A28-97D9-B281BF3467EC}"/>
              </a:ext>
            </a:extLst>
          </p:cNvPr>
          <p:cNvSpPr/>
          <p:nvPr/>
        </p:nvSpPr>
        <p:spPr>
          <a:xfrm>
            <a:off x="833035" y="4199627"/>
            <a:ext cx="4875213" cy="302799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86CEAFA-BF58-4A87-AD4B-7D1B5FBB80F9}"/>
              </a:ext>
            </a:extLst>
          </p:cNvPr>
          <p:cNvSpPr/>
          <p:nvPr/>
        </p:nvSpPr>
        <p:spPr>
          <a:xfrm>
            <a:off x="6172198" y="4194314"/>
            <a:ext cx="4875213" cy="347870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60ABCFE7-651B-4D4F-AE42-E114AFA364DB}"/>
              </a:ext>
            </a:extLst>
          </p:cNvPr>
          <p:cNvSpPr/>
          <p:nvPr/>
        </p:nvSpPr>
        <p:spPr>
          <a:xfrm>
            <a:off x="6172200" y="1620455"/>
            <a:ext cx="4800599" cy="383207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CCC913ED-757D-4B7C-B745-F9CB15C66996}"/>
              </a:ext>
            </a:extLst>
          </p:cNvPr>
          <p:cNvSpPr/>
          <p:nvPr/>
        </p:nvSpPr>
        <p:spPr>
          <a:xfrm>
            <a:off x="823509" y="1620455"/>
            <a:ext cx="4878387" cy="38320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575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59EF0-9BDC-4521-8FAC-C63C7F58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4426"/>
            <a:ext cx="9905998" cy="1326029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красных часиков</a:t>
            </a:r>
            <a:r>
              <a:rPr lang="en-US" dirty="0"/>
              <a:t> (low photos)</a:t>
            </a:r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2F85A5E-B6F9-4BFF-89F8-3128BE367D6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37031269"/>
              </p:ext>
            </p:extLst>
          </p:nvPr>
        </p:nvGraphicFramePr>
        <p:xfrm>
          <a:off x="826685" y="1620646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E036DC92-4DC9-41E7-953B-AA129D3618B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141747"/>
              </p:ext>
            </p:extLst>
          </p:nvPr>
        </p:nvGraphicFramePr>
        <p:xfrm>
          <a:off x="6172200" y="1620838"/>
          <a:ext cx="4875213" cy="2657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648190E-B687-4908-9B75-3CE926B4C618}"/>
              </a:ext>
            </a:extLst>
          </p:cNvPr>
          <p:cNvSpPr/>
          <p:nvPr/>
        </p:nvSpPr>
        <p:spPr>
          <a:xfrm>
            <a:off x="823509" y="1620455"/>
            <a:ext cx="4878387" cy="1513269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985F2A0-1519-467A-A72B-F59B6FEEDBB7}"/>
              </a:ext>
            </a:extLst>
          </p:cNvPr>
          <p:cNvSpPr/>
          <p:nvPr/>
        </p:nvSpPr>
        <p:spPr>
          <a:xfrm>
            <a:off x="6172200" y="1620455"/>
            <a:ext cx="4800599" cy="1113220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157C87D-4933-49E2-9F15-A12A4F649B38}"/>
              </a:ext>
            </a:extLst>
          </p:cNvPr>
          <p:cNvGrpSpPr/>
          <p:nvPr/>
        </p:nvGrpSpPr>
        <p:grpSpPr>
          <a:xfrm>
            <a:off x="6172200" y="4179170"/>
            <a:ext cx="4952999" cy="2658181"/>
            <a:chOff x="6094412" y="4179170"/>
            <a:chExt cx="4952999" cy="2658181"/>
          </a:xfrm>
        </p:grpSpPr>
        <p:graphicFrame>
          <p:nvGraphicFramePr>
            <p:cNvPr id="16" name="Объект 6">
              <a:extLst>
                <a:ext uri="{FF2B5EF4-FFF2-40B4-BE49-F238E27FC236}">
                  <a16:creationId xmlns:a16="http://schemas.microsoft.com/office/drawing/2014/main" id="{0CB2A112-2017-4536-87A1-452153E2CF7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00856842"/>
                </p:ext>
              </p:extLst>
            </p:nvPr>
          </p:nvGraphicFramePr>
          <p:xfrm>
            <a:off x="6094412" y="4179170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814FAB6C-E1CC-4363-986E-FA258E63D69A}"/>
                </a:ext>
              </a:extLst>
            </p:cNvPr>
            <p:cNvSpPr/>
            <p:nvPr/>
          </p:nvSpPr>
          <p:spPr>
            <a:xfrm>
              <a:off x="6172198" y="4194314"/>
              <a:ext cx="4875213" cy="347870"/>
            </a:xfrm>
            <a:prstGeom prst="round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658B6CD-F9D8-4FE7-9F1E-B6949E09A35C}"/>
              </a:ext>
            </a:extLst>
          </p:cNvPr>
          <p:cNvGrpSpPr/>
          <p:nvPr/>
        </p:nvGrpSpPr>
        <p:grpSpPr>
          <a:xfrm>
            <a:off x="823511" y="4179171"/>
            <a:ext cx="4884737" cy="2658181"/>
            <a:chOff x="823511" y="4179171"/>
            <a:chExt cx="4884737" cy="2658181"/>
          </a:xfrm>
        </p:grpSpPr>
        <p:graphicFrame>
          <p:nvGraphicFramePr>
            <p:cNvPr id="15" name="Объект 6">
              <a:extLst>
                <a:ext uri="{FF2B5EF4-FFF2-40B4-BE49-F238E27FC236}">
                  <a16:creationId xmlns:a16="http://schemas.microsoft.com/office/drawing/2014/main" id="{54756A42-9F3F-44F2-B71E-608C77530BF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88671416"/>
                </p:ext>
              </p:extLst>
            </p:nvPr>
          </p:nvGraphicFramePr>
          <p:xfrm>
            <a:off x="823511" y="4179171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02E6E992-EE4F-4DA1-93DD-FC29A4A5F43A}"/>
                </a:ext>
              </a:extLst>
            </p:cNvPr>
            <p:cNvSpPr/>
            <p:nvPr/>
          </p:nvSpPr>
          <p:spPr>
            <a:xfrm>
              <a:off x="833035" y="4199628"/>
              <a:ext cx="4875213" cy="292860"/>
            </a:xfrm>
            <a:prstGeom prst="round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16542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3E1B4-E1B0-4045-B608-6669C036B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536523"/>
            <a:ext cx="9906000" cy="823913"/>
          </a:xfrm>
        </p:spPr>
        <p:txBody>
          <a:bodyPr/>
          <a:lstStyle/>
          <a:p>
            <a:pPr algn="ctr"/>
            <a:r>
              <a:rPr lang="ru-RU" dirty="0"/>
              <a:t>Подопытные Дополнительные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6BF37D-19B2-459C-827E-76F371051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185" y="1772394"/>
            <a:ext cx="3422663" cy="477089"/>
          </a:xfrm>
        </p:spPr>
        <p:txBody>
          <a:bodyPr/>
          <a:lstStyle/>
          <a:p>
            <a:pPr algn="ctr"/>
            <a:r>
              <a:rPr lang="ru-RU" dirty="0"/>
              <a:t>С </a:t>
            </a:r>
            <a:r>
              <a:rPr lang="ru-RU" dirty="0" err="1"/>
              <a:t>вотермаркой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E634829-A427-48A5-A47F-71EE5DE25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85848" y="1772395"/>
            <a:ext cx="3817123" cy="477089"/>
          </a:xfrm>
        </p:spPr>
        <p:txBody>
          <a:bodyPr/>
          <a:lstStyle/>
          <a:p>
            <a:pPr algn="ctr"/>
            <a:r>
              <a:rPr lang="ru-RU" dirty="0"/>
              <a:t>С гауссовым шумом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850DA5C8-9787-40C1-97A6-CB1FF1DD7F58}"/>
              </a:ext>
            </a:extLst>
          </p:cNvPr>
          <p:cNvSpPr txBox="1">
            <a:spLocks/>
          </p:cNvSpPr>
          <p:nvPr/>
        </p:nvSpPr>
        <p:spPr>
          <a:xfrm>
            <a:off x="8002971" y="1772394"/>
            <a:ext cx="3422664" cy="4770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Чёрно-белая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6825C859-BF0F-4F8F-AD32-409C0BECC0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669" y="2661443"/>
            <a:ext cx="3422661" cy="3422661"/>
          </a:xfrm>
        </p:spPr>
      </p:pic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DF713977-913C-44D0-8C39-5A09AB79465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85" y="2661441"/>
            <a:ext cx="3422661" cy="3422661"/>
          </a:xfr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BDD5A02-8AFC-4C0F-8D35-6DED42C33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971" y="2661440"/>
            <a:ext cx="3422661" cy="342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47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42731-BC59-4A7A-9974-FC5E0F26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202882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белых часиков</a:t>
            </a:r>
            <a:r>
              <a:rPr lang="en-US" dirty="0"/>
              <a:t> (</a:t>
            </a:r>
            <a:r>
              <a:rPr lang="ru-RU" dirty="0"/>
              <a:t>Дополнительные фото</a:t>
            </a:r>
            <a:r>
              <a:rPr lang="en-US" dirty="0"/>
              <a:t>)</a:t>
            </a:r>
            <a:endParaRPr lang="ru-RU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7C4025B6-D50C-4D38-827D-D2E5F83B83B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51950292"/>
              </p:ext>
            </p:extLst>
          </p:nvPr>
        </p:nvGraphicFramePr>
        <p:xfrm>
          <a:off x="847898" y="4256116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B379A738-EBCC-4B9C-9A75-89902C835F4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0745695"/>
              </p:ext>
            </p:extLst>
          </p:nvPr>
        </p:nvGraphicFramePr>
        <p:xfrm>
          <a:off x="6324596" y="4256116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CABC884F-8B0F-4190-83E4-715506A27ECB}"/>
              </a:ext>
            </a:extLst>
          </p:cNvPr>
          <p:cNvSpPr/>
          <p:nvPr/>
        </p:nvSpPr>
        <p:spPr>
          <a:xfrm>
            <a:off x="695500" y="4256117"/>
            <a:ext cx="5298249" cy="265084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30140D75-2B0A-49B5-9D07-592E0DBE136C}"/>
              </a:ext>
            </a:extLst>
          </p:cNvPr>
          <p:cNvSpPr/>
          <p:nvPr/>
        </p:nvSpPr>
        <p:spPr>
          <a:xfrm>
            <a:off x="6258024" y="4256116"/>
            <a:ext cx="5305048" cy="361381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graphicFrame>
        <p:nvGraphicFramePr>
          <p:cNvPr id="8" name="Объект 18">
            <a:extLst>
              <a:ext uri="{FF2B5EF4-FFF2-40B4-BE49-F238E27FC236}">
                <a16:creationId xmlns:a16="http://schemas.microsoft.com/office/drawing/2014/main" id="{519C63C4-498B-4946-87CE-A1B7B75D06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8745946"/>
              </p:ext>
            </p:extLst>
          </p:nvPr>
        </p:nvGraphicFramePr>
        <p:xfrm>
          <a:off x="762073" y="1681452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D6BB65A-9A70-42AE-A21C-3D1183643576}"/>
              </a:ext>
            </a:extLst>
          </p:cNvPr>
          <p:cNvSpPr/>
          <p:nvPr/>
        </p:nvSpPr>
        <p:spPr>
          <a:xfrm>
            <a:off x="762073" y="1681452"/>
            <a:ext cx="5171904" cy="38320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0" name="Объект 18">
            <a:extLst>
              <a:ext uri="{FF2B5EF4-FFF2-40B4-BE49-F238E27FC236}">
                <a16:creationId xmlns:a16="http://schemas.microsoft.com/office/drawing/2014/main" id="{C6F61555-01A1-41CA-89E6-4B1329975C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9576041"/>
              </p:ext>
            </p:extLst>
          </p:nvPr>
        </p:nvGraphicFramePr>
        <p:xfrm>
          <a:off x="6258126" y="1681452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CB3AA780-4329-4DFC-B3A3-7237524BD361}"/>
              </a:ext>
            </a:extLst>
          </p:cNvPr>
          <p:cNvSpPr/>
          <p:nvPr/>
        </p:nvSpPr>
        <p:spPr>
          <a:xfrm>
            <a:off x="6280044" y="1632406"/>
            <a:ext cx="5171904" cy="383207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8028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C70AE-CD1A-4B45-83CD-8907DA65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32860"/>
            <a:ext cx="9906000" cy="1141941"/>
          </a:xfrm>
        </p:spPr>
        <p:txBody>
          <a:bodyPr/>
          <a:lstStyle/>
          <a:p>
            <a:pPr algn="ctr"/>
            <a:r>
              <a:rPr lang="ru-RU" dirty="0"/>
              <a:t>Подопытные чёрные часики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F61DF2-8618-4DDD-B512-99BA11103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4085" y="1574801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 photo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CB9788-F7E6-45C0-8FF7-0D79CD1DC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79940" y="1579220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low-quality photo</a:t>
            </a:r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5604F73-D44B-4880-B5FB-CC41FE710A2E}"/>
              </a:ext>
            </a:extLst>
          </p:cNvPr>
          <p:cNvSpPr txBox="1">
            <a:spLocks/>
          </p:cNvSpPr>
          <p:nvPr/>
        </p:nvSpPr>
        <p:spPr>
          <a:xfrm>
            <a:off x="615795" y="1579220"/>
            <a:ext cx="3301200" cy="59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color photo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1390DC-FA5F-4A97-B106-22F456FD8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861" y="2454851"/>
            <a:ext cx="2922367" cy="292236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23DFA18-4D19-40E6-955B-A8E642B79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3" y="2454851"/>
            <a:ext cx="2592396" cy="259239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A341B68-0A6E-40AC-8F90-CD3A3AC27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453" y="3751049"/>
            <a:ext cx="2592396" cy="2592396"/>
          </a:xfrm>
          <a:prstGeom prst="rect">
            <a:avLst/>
          </a:prstGeom>
        </p:spPr>
      </p:pic>
      <p:pic>
        <p:nvPicPr>
          <p:cNvPr id="19" name="Объект 7">
            <a:extLst>
              <a:ext uri="{FF2B5EF4-FFF2-40B4-BE49-F238E27FC236}">
                <a16:creationId xmlns:a16="http://schemas.microsoft.com/office/drawing/2014/main" id="{B50C5F44-F786-4C3C-ABBD-0212DDA800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140" y="2454851"/>
            <a:ext cx="2592396" cy="2592396"/>
          </a:xfrm>
        </p:spPr>
      </p:pic>
      <p:pic>
        <p:nvPicPr>
          <p:cNvPr id="22" name="Объект 14">
            <a:extLst>
              <a:ext uri="{FF2B5EF4-FFF2-40B4-BE49-F238E27FC236}">
                <a16:creationId xmlns:a16="http://schemas.microsoft.com/office/drawing/2014/main" id="{C92BD17D-5E5B-4C59-AAEC-BE4775591F9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350" y="3751049"/>
            <a:ext cx="2592396" cy="2592396"/>
          </a:xfrm>
        </p:spPr>
      </p:pic>
    </p:spTree>
    <p:extLst>
      <p:ext uri="{BB962C8B-B14F-4D97-AF65-F5344CB8AC3E}">
        <p14:creationId xmlns:p14="http://schemas.microsoft.com/office/powerpoint/2010/main" val="1745603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B7B95D-15A3-4158-B5EC-0E99F8B3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51719"/>
            <a:ext cx="9905998" cy="1208116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чёрных часиков</a:t>
            </a:r>
            <a:r>
              <a:rPr lang="en-US" dirty="0"/>
              <a:t> (color photos)</a:t>
            </a:r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A2BCC755-7749-4D1F-BB3B-96A19967B0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6010857"/>
              </p:ext>
            </p:extLst>
          </p:nvPr>
        </p:nvGraphicFramePr>
        <p:xfrm>
          <a:off x="762002" y="1692992"/>
          <a:ext cx="5301698" cy="2551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Объект 5">
            <a:extLst>
              <a:ext uri="{FF2B5EF4-FFF2-40B4-BE49-F238E27FC236}">
                <a16:creationId xmlns:a16="http://schemas.microsoft.com/office/drawing/2014/main" id="{741B1EE8-3624-47C8-BB50-4EA0FC366C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1415345"/>
              </p:ext>
            </p:extLst>
          </p:nvPr>
        </p:nvGraphicFramePr>
        <p:xfrm>
          <a:off x="6399211" y="1692992"/>
          <a:ext cx="5301697" cy="2551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3803D9A3-B363-4E58-B029-BDD118785B08}"/>
              </a:ext>
            </a:extLst>
          </p:cNvPr>
          <p:cNvGrpSpPr/>
          <p:nvPr/>
        </p:nvGrpSpPr>
        <p:grpSpPr>
          <a:xfrm>
            <a:off x="707404" y="4179171"/>
            <a:ext cx="5308599" cy="2658181"/>
            <a:chOff x="823511" y="4179171"/>
            <a:chExt cx="4884737" cy="2658181"/>
          </a:xfrm>
        </p:grpSpPr>
        <p:graphicFrame>
          <p:nvGraphicFramePr>
            <p:cNvPr id="15" name="Объект 6">
              <a:extLst>
                <a:ext uri="{FF2B5EF4-FFF2-40B4-BE49-F238E27FC236}">
                  <a16:creationId xmlns:a16="http://schemas.microsoft.com/office/drawing/2014/main" id="{AB6DF93B-BCB7-43D4-8936-80E97555E5C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56260579"/>
                </p:ext>
              </p:extLst>
            </p:nvPr>
          </p:nvGraphicFramePr>
          <p:xfrm>
            <a:off x="823511" y="4179171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969BDE11-F8B4-4B0D-9F66-3E1E6D5A09D3}"/>
                </a:ext>
              </a:extLst>
            </p:cNvPr>
            <p:cNvSpPr/>
            <p:nvPr/>
          </p:nvSpPr>
          <p:spPr>
            <a:xfrm>
              <a:off x="833035" y="4199627"/>
              <a:ext cx="4875213" cy="302799"/>
            </a:xfrm>
            <a:prstGeom prst="round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F5C41D4E-9DE2-4502-A17F-E596FBFD1541}"/>
              </a:ext>
            </a:extLst>
          </p:cNvPr>
          <p:cNvGrpSpPr/>
          <p:nvPr/>
        </p:nvGrpSpPr>
        <p:grpSpPr>
          <a:xfrm>
            <a:off x="6402659" y="4199819"/>
            <a:ext cx="5298249" cy="2658181"/>
            <a:chOff x="6076389" y="4179170"/>
            <a:chExt cx="5030787" cy="2658181"/>
          </a:xfrm>
        </p:grpSpPr>
        <p:graphicFrame>
          <p:nvGraphicFramePr>
            <p:cNvPr id="18" name="Объект 6">
              <a:extLst>
                <a:ext uri="{FF2B5EF4-FFF2-40B4-BE49-F238E27FC236}">
                  <a16:creationId xmlns:a16="http://schemas.microsoft.com/office/drawing/2014/main" id="{D6627DF9-E1CC-481C-B6C8-2812B18F6DE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73434581"/>
                </p:ext>
              </p:extLst>
            </p:nvPr>
          </p:nvGraphicFramePr>
          <p:xfrm>
            <a:off x="6094412" y="4179170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8ABCD0CB-D8E5-4BD7-AB34-62D5C1B27A77}"/>
                </a:ext>
              </a:extLst>
            </p:cNvPr>
            <p:cNvSpPr/>
            <p:nvPr/>
          </p:nvSpPr>
          <p:spPr>
            <a:xfrm>
              <a:off x="6076389" y="4194313"/>
              <a:ext cx="5030787" cy="1038873"/>
            </a:xfrm>
            <a:prstGeom prst="round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</p:grp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49FA701-BB58-45F0-9051-E8955EB1C8B4}"/>
              </a:ext>
            </a:extLst>
          </p:cNvPr>
          <p:cNvSpPr/>
          <p:nvPr/>
        </p:nvSpPr>
        <p:spPr>
          <a:xfrm>
            <a:off x="6399211" y="1659835"/>
            <a:ext cx="5298249" cy="383207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6FDF6A6A-3948-4148-ADD6-3BB6A4DD5EC5}"/>
              </a:ext>
            </a:extLst>
          </p:cNvPr>
          <p:cNvSpPr/>
          <p:nvPr/>
        </p:nvSpPr>
        <p:spPr>
          <a:xfrm>
            <a:off x="774081" y="1659834"/>
            <a:ext cx="5185593" cy="397566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159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59EF0-9BDC-4521-8FAC-C63C7F58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4426"/>
            <a:ext cx="9905998" cy="1326029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белых часиков</a:t>
            </a:r>
            <a:r>
              <a:rPr lang="en-US" dirty="0"/>
              <a:t> (Low-quality photos)</a:t>
            </a:r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2F85A5E-B6F9-4BFF-89F8-3128BE367D6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9579657"/>
              </p:ext>
            </p:extLst>
          </p:nvPr>
        </p:nvGraphicFramePr>
        <p:xfrm>
          <a:off x="826685" y="1620646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E036DC92-4DC9-41E7-953B-AA129D3618B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85558148"/>
              </p:ext>
            </p:extLst>
          </p:nvPr>
        </p:nvGraphicFramePr>
        <p:xfrm>
          <a:off x="6172200" y="1620838"/>
          <a:ext cx="4875213" cy="2657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Объект 6">
            <a:extLst>
              <a:ext uri="{FF2B5EF4-FFF2-40B4-BE49-F238E27FC236}">
                <a16:creationId xmlns:a16="http://schemas.microsoft.com/office/drawing/2014/main" id="{59DCAA86-63B4-4CAC-AECD-AE6DE51B27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036338"/>
              </p:ext>
            </p:extLst>
          </p:nvPr>
        </p:nvGraphicFramePr>
        <p:xfrm>
          <a:off x="826685" y="4199818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Объект 6">
            <a:extLst>
              <a:ext uri="{FF2B5EF4-FFF2-40B4-BE49-F238E27FC236}">
                <a16:creationId xmlns:a16="http://schemas.microsoft.com/office/drawing/2014/main" id="{8F755767-5DFE-48A8-B190-F3EC0731E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8521568"/>
              </p:ext>
            </p:extLst>
          </p:nvPr>
        </p:nvGraphicFramePr>
        <p:xfrm>
          <a:off x="6175374" y="4194314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E24243AD-E20F-48E4-AA5B-F9554D34E37C}"/>
              </a:ext>
            </a:extLst>
          </p:cNvPr>
          <p:cNvSpPr/>
          <p:nvPr/>
        </p:nvSpPr>
        <p:spPr>
          <a:xfrm>
            <a:off x="1876552" y="-2478402"/>
            <a:ext cx="4875213" cy="83451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922631A3-092B-4A28-97D9-B281BF3467EC}"/>
              </a:ext>
            </a:extLst>
          </p:cNvPr>
          <p:cNvSpPr/>
          <p:nvPr/>
        </p:nvSpPr>
        <p:spPr>
          <a:xfrm>
            <a:off x="833035" y="4199627"/>
            <a:ext cx="4875213" cy="302799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86CEAFA-BF58-4A87-AD4B-7D1B5FBB80F9}"/>
              </a:ext>
            </a:extLst>
          </p:cNvPr>
          <p:cNvSpPr/>
          <p:nvPr/>
        </p:nvSpPr>
        <p:spPr>
          <a:xfrm>
            <a:off x="6172198" y="4194314"/>
            <a:ext cx="4875213" cy="347870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60ABCFE7-651B-4D4F-AE42-E114AFA364DB}"/>
              </a:ext>
            </a:extLst>
          </p:cNvPr>
          <p:cNvSpPr/>
          <p:nvPr/>
        </p:nvSpPr>
        <p:spPr>
          <a:xfrm>
            <a:off x="6172200" y="1620455"/>
            <a:ext cx="4800599" cy="383207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CCC913ED-757D-4B7C-B745-F9CB15C66996}"/>
              </a:ext>
            </a:extLst>
          </p:cNvPr>
          <p:cNvSpPr/>
          <p:nvPr/>
        </p:nvSpPr>
        <p:spPr>
          <a:xfrm>
            <a:off x="823509" y="1620455"/>
            <a:ext cx="4878387" cy="38320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7406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59EF0-9BDC-4521-8FAC-C63C7F58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4426"/>
            <a:ext cx="9905998" cy="1326029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белых часиков</a:t>
            </a:r>
            <a:r>
              <a:rPr lang="en-US" dirty="0"/>
              <a:t> (low photos)</a:t>
            </a:r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2F85A5E-B6F9-4BFF-89F8-3128BE367D6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40728730"/>
              </p:ext>
            </p:extLst>
          </p:nvPr>
        </p:nvGraphicFramePr>
        <p:xfrm>
          <a:off x="826685" y="1620646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E036DC92-4DC9-41E7-953B-AA129D3618B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50793759"/>
              </p:ext>
            </p:extLst>
          </p:nvPr>
        </p:nvGraphicFramePr>
        <p:xfrm>
          <a:off x="6172200" y="1620838"/>
          <a:ext cx="4875213" cy="2657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648190E-B687-4908-9B75-3CE926B4C618}"/>
              </a:ext>
            </a:extLst>
          </p:cNvPr>
          <p:cNvSpPr/>
          <p:nvPr/>
        </p:nvSpPr>
        <p:spPr>
          <a:xfrm>
            <a:off x="823509" y="1620455"/>
            <a:ext cx="4878387" cy="105837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985F2A0-1519-467A-A72B-F59B6FEEDBB7}"/>
              </a:ext>
            </a:extLst>
          </p:cNvPr>
          <p:cNvSpPr/>
          <p:nvPr/>
        </p:nvSpPr>
        <p:spPr>
          <a:xfrm>
            <a:off x="6172200" y="1620455"/>
            <a:ext cx="4800599" cy="383207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157C87D-4933-49E2-9F15-A12A4F649B38}"/>
              </a:ext>
            </a:extLst>
          </p:cNvPr>
          <p:cNvGrpSpPr/>
          <p:nvPr/>
        </p:nvGrpSpPr>
        <p:grpSpPr>
          <a:xfrm>
            <a:off x="6172200" y="4179170"/>
            <a:ext cx="4952999" cy="2658181"/>
            <a:chOff x="6094412" y="4179170"/>
            <a:chExt cx="4952999" cy="2658181"/>
          </a:xfrm>
        </p:grpSpPr>
        <p:graphicFrame>
          <p:nvGraphicFramePr>
            <p:cNvPr id="16" name="Объект 6">
              <a:extLst>
                <a:ext uri="{FF2B5EF4-FFF2-40B4-BE49-F238E27FC236}">
                  <a16:creationId xmlns:a16="http://schemas.microsoft.com/office/drawing/2014/main" id="{0CB2A112-2017-4536-87A1-452153E2CF7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35907389"/>
                </p:ext>
              </p:extLst>
            </p:nvPr>
          </p:nvGraphicFramePr>
          <p:xfrm>
            <a:off x="6094412" y="4179170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814FAB6C-E1CC-4363-986E-FA258E63D69A}"/>
                </a:ext>
              </a:extLst>
            </p:cNvPr>
            <p:cNvSpPr/>
            <p:nvPr/>
          </p:nvSpPr>
          <p:spPr>
            <a:xfrm>
              <a:off x="6172198" y="4194314"/>
              <a:ext cx="4875213" cy="347870"/>
            </a:xfrm>
            <a:prstGeom prst="round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658B6CD-F9D8-4FE7-9F1E-B6949E09A35C}"/>
              </a:ext>
            </a:extLst>
          </p:cNvPr>
          <p:cNvGrpSpPr/>
          <p:nvPr/>
        </p:nvGrpSpPr>
        <p:grpSpPr>
          <a:xfrm>
            <a:off x="823511" y="4179171"/>
            <a:ext cx="4884737" cy="2658181"/>
            <a:chOff x="823511" y="4179171"/>
            <a:chExt cx="4884737" cy="2658181"/>
          </a:xfrm>
        </p:grpSpPr>
        <p:graphicFrame>
          <p:nvGraphicFramePr>
            <p:cNvPr id="15" name="Объект 6">
              <a:extLst>
                <a:ext uri="{FF2B5EF4-FFF2-40B4-BE49-F238E27FC236}">
                  <a16:creationId xmlns:a16="http://schemas.microsoft.com/office/drawing/2014/main" id="{54756A42-9F3F-44F2-B71E-608C77530BF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29853029"/>
                </p:ext>
              </p:extLst>
            </p:nvPr>
          </p:nvGraphicFramePr>
          <p:xfrm>
            <a:off x="823511" y="4179171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02E6E992-EE4F-4DA1-93DD-FC29A4A5F43A}"/>
                </a:ext>
              </a:extLst>
            </p:cNvPr>
            <p:cNvSpPr/>
            <p:nvPr/>
          </p:nvSpPr>
          <p:spPr>
            <a:xfrm>
              <a:off x="833035" y="4199628"/>
              <a:ext cx="4875213" cy="292860"/>
            </a:xfrm>
            <a:prstGeom prst="round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34321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3E1B4-E1B0-4045-B608-6669C036B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536523"/>
            <a:ext cx="9906000" cy="823913"/>
          </a:xfrm>
        </p:spPr>
        <p:txBody>
          <a:bodyPr/>
          <a:lstStyle/>
          <a:p>
            <a:pPr algn="ctr"/>
            <a:r>
              <a:rPr lang="ru-RU" dirty="0"/>
              <a:t>Подопытные Дополнительные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6BF37D-19B2-459C-827E-76F371051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185" y="1772394"/>
            <a:ext cx="3422663" cy="477089"/>
          </a:xfrm>
        </p:spPr>
        <p:txBody>
          <a:bodyPr/>
          <a:lstStyle/>
          <a:p>
            <a:pPr algn="ctr"/>
            <a:r>
              <a:rPr lang="ru-RU" dirty="0"/>
              <a:t>С </a:t>
            </a:r>
            <a:r>
              <a:rPr lang="ru-RU" dirty="0" err="1"/>
              <a:t>вотермаркой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E634829-A427-48A5-A47F-71EE5DE25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85848" y="1772395"/>
            <a:ext cx="3817123" cy="477089"/>
          </a:xfrm>
        </p:spPr>
        <p:txBody>
          <a:bodyPr/>
          <a:lstStyle/>
          <a:p>
            <a:pPr algn="ctr"/>
            <a:r>
              <a:rPr lang="ru-RU" dirty="0"/>
              <a:t>С гауссовым шумом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850DA5C8-9787-40C1-97A6-CB1FF1DD7F58}"/>
              </a:ext>
            </a:extLst>
          </p:cNvPr>
          <p:cNvSpPr txBox="1">
            <a:spLocks/>
          </p:cNvSpPr>
          <p:nvPr/>
        </p:nvSpPr>
        <p:spPr>
          <a:xfrm>
            <a:off x="8002971" y="1772394"/>
            <a:ext cx="3422664" cy="4770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Чёрно-белая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BB69D1E-5086-412F-B958-385EFD744A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r="17799"/>
          <a:stretch/>
        </p:blipFill>
        <p:spPr>
          <a:xfrm>
            <a:off x="763184" y="2661440"/>
            <a:ext cx="3422663" cy="3422660"/>
          </a:xfr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C2CF015B-3E0E-41F2-8BF3-EBF644E61C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8" r="18316"/>
          <a:stretch/>
        </p:blipFill>
        <p:spPr>
          <a:xfrm>
            <a:off x="8002971" y="2661441"/>
            <a:ext cx="3422664" cy="3422659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AD4562F-9FCC-442D-8D8C-F0D9E88DB3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r="19598"/>
          <a:stretch/>
        </p:blipFill>
        <p:spPr>
          <a:xfrm>
            <a:off x="4372666" y="2661441"/>
            <a:ext cx="3443486" cy="342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0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7A543-3D6E-43DD-93A7-69012602D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12728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Алгоритмы, которые мы разберём</a:t>
            </a:r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172365E7-E9E9-41A8-A4F7-89ADF0E580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075605"/>
              </p:ext>
            </p:extLst>
          </p:nvPr>
        </p:nvGraphicFramePr>
        <p:xfrm>
          <a:off x="1807580" y="1791298"/>
          <a:ext cx="8576839" cy="4722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6868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42731-BC59-4A7A-9974-FC5E0F26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202882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чёрных часиков</a:t>
            </a:r>
            <a:r>
              <a:rPr lang="en-US" dirty="0"/>
              <a:t> (</a:t>
            </a:r>
            <a:r>
              <a:rPr lang="ru-RU" dirty="0"/>
              <a:t>Дополнительные фото</a:t>
            </a:r>
            <a:r>
              <a:rPr lang="en-US" dirty="0"/>
              <a:t>)</a:t>
            </a:r>
            <a:endParaRPr lang="ru-RU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7C4025B6-D50C-4D38-827D-D2E5F83B83B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09776051"/>
              </p:ext>
            </p:extLst>
          </p:nvPr>
        </p:nvGraphicFramePr>
        <p:xfrm>
          <a:off x="847898" y="4256116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B379A738-EBCC-4B9C-9A75-89902C835F4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507770"/>
              </p:ext>
            </p:extLst>
          </p:nvPr>
        </p:nvGraphicFramePr>
        <p:xfrm>
          <a:off x="6324596" y="4256116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CABC884F-8B0F-4190-83E4-715506A27ECB}"/>
              </a:ext>
            </a:extLst>
          </p:cNvPr>
          <p:cNvSpPr/>
          <p:nvPr/>
        </p:nvSpPr>
        <p:spPr>
          <a:xfrm>
            <a:off x="695500" y="4256116"/>
            <a:ext cx="5298249" cy="1296785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30140D75-2B0A-49B5-9D07-592E0DBE136C}"/>
              </a:ext>
            </a:extLst>
          </p:cNvPr>
          <p:cNvSpPr/>
          <p:nvPr/>
        </p:nvSpPr>
        <p:spPr>
          <a:xfrm>
            <a:off x="6258024" y="4256115"/>
            <a:ext cx="5305048" cy="1240445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graphicFrame>
        <p:nvGraphicFramePr>
          <p:cNvPr id="7" name="Объект 18">
            <a:extLst>
              <a:ext uri="{FF2B5EF4-FFF2-40B4-BE49-F238E27FC236}">
                <a16:creationId xmlns:a16="http://schemas.microsoft.com/office/drawing/2014/main" id="{D90D67C2-3F7C-47F3-B743-1DF771D8C7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2784005"/>
              </p:ext>
            </p:extLst>
          </p:nvPr>
        </p:nvGraphicFramePr>
        <p:xfrm>
          <a:off x="758672" y="1650075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Объект 18">
            <a:extLst>
              <a:ext uri="{FF2B5EF4-FFF2-40B4-BE49-F238E27FC236}">
                <a16:creationId xmlns:a16="http://schemas.microsoft.com/office/drawing/2014/main" id="{4A8F210C-E7B2-4891-B8D9-14DD1774AC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8816994"/>
              </p:ext>
            </p:extLst>
          </p:nvPr>
        </p:nvGraphicFramePr>
        <p:xfrm>
          <a:off x="6324596" y="1650075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A0F63CEE-4AD5-49B3-A3C0-932CF6D7A4FE}"/>
              </a:ext>
            </a:extLst>
          </p:cNvPr>
          <p:cNvSpPr/>
          <p:nvPr/>
        </p:nvSpPr>
        <p:spPr>
          <a:xfrm>
            <a:off x="692319" y="1620454"/>
            <a:ext cx="5301430" cy="2056196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0B92A5D-8959-4846-B387-65FA255B7AE0}"/>
              </a:ext>
            </a:extLst>
          </p:cNvPr>
          <p:cNvSpPr/>
          <p:nvPr/>
        </p:nvSpPr>
        <p:spPr>
          <a:xfrm>
            <a:off x="6324596" y="1620454"/>
            <a:ext cx="5238476" cy="1846646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5389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1FE6A-D2ED-4341-8385-23C464A97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25478"/>
            <a:ext cx="9905998" cy="956282"/>
          </a:xfrm>
        </p:spPr>
        <p:txBody>
          <a:bodyPr/>
          <a:lstStyle/>
          <a:p>
            <a:pPr algn="ctr"/>
            <a:r>
              <a:rPr lang="ru-RU" dirty="0"/>
              <a:t>Вывод №3 о точности хэш-функций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5BDB97-9BB3-4ACB-A9A6-829DF091D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/>
          <a:lstStyle/>
          <a:p>
            <a:r>
              <a:rPr lang="ru-RU" sz="2800" dirty="0"/>
              <a:t>Самое большое количество ошибок – у </a:t>
            </a:r>
            <a:endParaRPr lang="en-US" sz="2800" dirty="0"/>
          </a:p>
          <a:p>
            <a:r>
              <a:rPr lang="ru-RU" sz="2800" dirty="0"/>
              <a:t>Самое маленькое количество ошибок – у 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586200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D4503-C618-4608-A374-D532F2EAA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94998"/>
            <a:ext cx="9905998" cy="986762"/>
          </a:xfrm>
        </p:spPr>
        <p:txBody>
          <a:bodyPr>
            <a:normAutofit/>
          </a:bodyPr>
          <a:lstStyle/>
          <a:p>
            <a:pPr algn="ctr"/>
            <a:r>
              <a:rPr lang="ru-RU" sz="5400" dirty="0"/>
              <a:t>заключение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0D7BC35-51F5-4630-9AAA-03E4EFB758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255265"/>
              </p:ext>
            </p:extLst>
          </p:nvPr>
        </p:nvGraphicFramePr>
        <p:xfrm>
          <a:off x="1141413" y="1381760"/>
          <a:ext cx="9906000" cy="5081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9746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FFE02B-F372-4124-8AB7-83BA43A01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60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969505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596AF-3653-419D-B83B-A455614BA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398599"/>
            <a:ext cx="9905998" cy="78201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 err="1"/>
              <a:t>aHash</a:t>
            </a:r>
            <a:r>
              <a:rPr lang="ru-RU" sz="5400" dirty="0"/>
              <a:t> (</a:t>
            </a:r>
            <a:r>
              <a:rPr lang="en-US" sz="5400" dirty="0"/>
              <a:t>Average Hash</a:t>
            </a:r>
            <a:r>
              <a:rPr lang="ru-RU" sz="5400" dirty="0"/>
              <a:t>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E97791-1147-4AC6-83DC-D88EC89ED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333" y="1377387"/>
            <a:ext cx="5215466" cy="4884517"/>
          </a:xfrm>
        </p:spPr>
        <p:txBody>
          <a:bodyPr>
            <a:normAutofit fontScale="92500" lnSpcReduction="10000"/>
          </a:bodyPr>
          <a:lstStyle/>
          <a:p>
            <a:r>
              <a:rPr lang="ru-RU" sz="2800" dirty="0" err="1"/>
              <a:t>aHash</a:t>
            </a:r>
            <a:r>
              <a:rPr lang="ru-RU" sz="2800" dirty="0"/>
              <a:t> – средняя хэш-функция.</a:t>
            </a:r>
          </a:p>
          <a:p>
            <a:r>
              <a:rPr lang="ru-RU" sz="2800" dirty="0"/>
              <a:t>Алгоритм усреднения хэша использует низкочастотные изображения, чтобы создать хэш 64-битной подписи. К сожалению, </a:t>
            </a:r>
            <a:r>
              <a:rPr lang="ru-RU" sz="2800" dirty="0" err="1"/>
              <a:t>aHash</a:t>
            </a:r>
            <a:r>
              <a:rPr lang="ru-RU" sz="2800" dirty="0"/>
              <a:t> генерирует большое число зачастую ложных срабатываний.</a:t>
            </a:r>
          </a:p>
          <a:p>
            <a:r>
              <a:rPr lang="ru-RU" sz="2800" dirty="0" err="1"/>
              <a:t>aHash</a:t>
            </a:r>
            <a:r>
              <a:rPr lang="ru-RU" sz="2800" dirty="0"/>
              <a:t> работает быстро, но очень не точно.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94A495FD-F160-42AE-88F8-EBEE3A1AEA3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98476354"/>
              </p:ext>
            </p:extLst>
          </p:nvPr>
        </p:nvGraphicFramePr>
        <p:xfrm>
          <a:off x="6169021" y="1253067"/>
          <a:ext cx="5383190" cy="5008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7740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EB42E4-13A9-4FEA-A0E6-57F10D5C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406852"/>
            <a:ext cx="9905998" cy="863149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/>
              <a:t>Phash</a:t>
            </a:r>
            <a:r>
              <a:rPr lang="en-US" sz="4800" dirty="0"/>
              <a:t> (Perceptual Hash)</a:t>
            </a:r>
            <a:endParaRPr lang="ru-RU" sz="4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95ECA4-1ABA-4BC2-9312-AD1CB1626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3815" y="1340319"/>
            <a:ext cx="5290594" cy="5021380"/>
          </a:xfrm>
        </p:spPr>
        <p:txBody>
          <a:bodyPr>
            <a:normAutofit/>
          </a:bodyPr>
          <a:lstStyle/>
          <a:p>
            <a:r>
              <a:rPr lang="ru-RU" dirty="0" err="1"/>
              <a:t>pHash</a:t>
            </a:r>
            <a:r>
              <a:rPr lang="ru-RU" dirty="0"/>
              <a:t> – один из лучших алгоритмов с наиболее актуальными результатами.</a:t>
            </a:r>
          </a:p>
          <a:p>
            <a:r>
              <a:rPr lang="ru-RU" dirty="0"/>
              <a:t>В общем случае </a:t>
            </a:r>
            <a:r>
              <a:rPr lang="ru-RU" dirty="0" err="1"/>
              <a:t>pHash</a:t>
            </a:r>
            <a:r>
              <a:rPr lang="ru-RU" dirty="0"/>
              <a:t> способен проверить идентичность картинки даже если на нее была нанесена небольшая копирайт метка. Нечувствителен к цвету, контрастности, яркости, размеру и даже к слабым геометрическим изменениям.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C83A380-0654-414B-9151-EF9E66B0625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33648131"/>
              </p:ext>
            </p:extLst>
          </p:nvPr>
        </p:nvGraphicFramePr>
        <p:xfrm>
          <a:off x="5738809" y="1340319"/>
          <a:ext cx="5985933" cy="5181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513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EB42E4-13A9-4FEA-A0E6-57F10D5C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234089"/>
            <a:ext cx="10193384" cy="947815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/>
              <a:t>dhash</a:t>
            </a:r>
            <a:r>
              <a:rPr lang="en-US" sz="4800" dirty="0"/>
              <a:t> (Difference Hash)</a:t>
            </a:r>
            <a:endParaRPr lang="ru-RU" sz="4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95ECA4-1ABA-4BC2-9312-AD1CB1626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1320799"/>
            <a:ext cx="5257800" cy="5164215"/>
          </a:xfrm>
        </p:spPr>
        <p:txBody>
          <a:bodyPr>
            <a:normAutofit fontScale="92500"/>
          </a:bodyPr>
          <a:lstStyle/>
          <a:p>
            <a:r>
              <a:rPr lang="ru-RU" dirty="0"/>
              <a:t>Идея </a:t>
            </a:r>
            <a:r>
              <a:rPr lang="ru-RU" dirty="0" err="1"/>
              <a:t>dHash</a:t>
            </a:r>
            <a:r>
              <a:rPr lang="ru-RU" dirty="0"/>
              <a:t> заключается в том, что вы изменяете размер исходного изображения до 8x9, а затем преобразуете его в массив бит размером 8x8 - каждый из них указывает, является ли соответствующий пиксель ярче или темнее, чем тот, что справа (или слева). Затем вы применяете расстояние Хэмминга к таким массивам, чтобы измерить, насколько они отличаются друг от друга.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9A6657D-135D-4660-B5FA-B939B99B813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74506612"/>
              </p:ext>
            </p:extLst>
          </p:nvPr>
        </p:nvGraphicFramePr>
        <p:xfrm>
          <a:off x="6172203" y="1320800"/>
          <a:ext cx="5162591" cy="5164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032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EB42E4-13A9-4FEA-A0E6-57F10D5C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415318"/>
            <a:ext cx="9905998" cy="786949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idhash</a:t>
            </a:r>
            <a:r>
              <a:rPr lang="en-US" sz="4000" dirty="0"/>
              <a:t> (the Important Difference Hash)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95ECA4-1ABA-4BC2-9312-AD1CB1626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1413" y="1354239"/>
            <a:ext cx="5720788" cy="5088443"/>
          </a:xfrm>
        </p:spPr>
        <p:txBody>
          <a:bodyPr>
            <a:noAutofit/>
          </a:bodyPr>
          <a:lstStyle/>
          <a:p>
            <a:r>
              <a:rPr lang="ru-RU" sz="1650" dirty="0"/>
              <a:t>Основным улучшением по сравнению с </a:t>
            </a:r>
            <a:r>
              <a:rPr lang="ru-RU" sz="1650" dirty="0" err="1"/>
              <a:t>dHash</a:t>
            </a:r>
            <a:r>
              <a:rPr lang="ru-RU" sz="1650" dirty="0"/>
              <a:t> являются данные о "важности", которые делают его нечувствительным к алгоритму изменения размера и возможным ошибкам из-за преобразования цветовой схемы. Это массив из дополнительных 64 битов, который сообщает функции сравнения, какая половина из 64 битов важна (когда разница между соседними данными была достаточно значительной), а какая нет. Таким образом, сравнивается не каждый бит в отпечатке, а только половина из них.</a:t>
            </a:r>
          </a:p>
          <a:p>
            <a:r>
              <a:rPr lang="ru-RU" sz="1650" dirty="0"/>
              <a:t>Другими улучшениями являются:</a:t>
            </a:r>
          </a:p>
          <a:p>
            <a:pPr lvl="1">
              <a:buFont typeface="Tw Cen MT" panose="020B0602020104020603" pitchFamily="34" charset="0"/>
              <a:buChar char="—"/>
            </a:pPr>
            <a:r>
              <a:rPr lang="en-US" sz="1650" dirty="0"/>
              <a:t> </a:t>
            </a:r>
            <a:r>
              <a:rPr lang="ru-RU" sz="1650" dirty="0"/>
              <a:t>Он выполняет вычитание не только по горизонтали, но и по вертикали, что добавляет еще 128 бит.</a:t>
            </a:r>
          </a:p>
          <a:p>
            <a:pPr lvl="1">
              <a:buFont typeface="Tw Cen MT" panose="020B0602020104020603" pitchFamily="34" charset="0"/>
              <a:buChar char="—"/>
            </a:pPr>
            <a:r>
              <a:rPr lang="en-US" sz="1650" dirty="0"/>
              <a:t> </a:t>
            </a:r>
            <a:r>
              <a:rPr lang="ru-RU" sz="1650" dirty="0"/>
              <a:t>Вместо изменения размера до 8x9 он изменяет размер до 8x8 и помещает изображение на тор.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77CE7BCF-4EC6-4B74-9ED5-1F98826F1AD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11424090"/>
              </p:ext>
            </p:extLst>
          </p:nvPr>
        </p:nvGraphicFramePr>
        <p:xfrm>
          <a:off x="6096000" y="1354239"/>
          <a:ext cx="5538485" cy="5088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0779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5DF38-B4EB-40BA-ABD5-BE0463950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85383"/>
            <a:ext cx="9905998" cy="854525"/>
          </a:xfrm>
        </p:spPr>
        <p:txBody>
          <a:bodyPr/>
          <a:lstStyle/>
          <a:p>
            <a:pPr algn="ctr"/>
            <a:r>
              <a:rPr lang="en-US" sz="3600" dirty="0" err="1"/>
              <a:t>idhash</a:t>
            </a:r>
            <a:r>
              <a:rPr lang="en-US" sz="3600" dirty="0"/>
              <a:t> (the Important Difference Hash)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B266CA0-08B2-47E9-9349-33E2F87738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82" y="1925213"/>
            <a:ext cx="3423938" cy="3007573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A3A52CBA-2F72-4660-829B-6E7D3CB239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508" y="1139908"/>
            <a:ext cx="5131424" cy="2549776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CCB930B-A0AB-4B8E-B209-3C87F9C52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922" y="3791666"/>
            <a:ext cx="2843004" cy="2925330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024486E6-056E-4C72-8E15-5F7750D0029A}"/>
              </a:ext>
            </a:extLst>
          </p:cNvPr>
          <p:cNvCxnSpPr/>
          <p:nvPr/>
        </p:nvCxnSpPr>
        <p:spPr>
          <a:xfrm flipV="1">
            <a:off x="4291922" y="2053389"/>
            <a:ext cx="1162394" cy="529390"/>
          </a:xfrm>
          <a:prstGeom prst="straightConnector1">
            <a:avLst/>
          </a:prstGeom>
          <a:ln w="1206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33A3CDB-A4EE-4C99-938F-F559B7CBC086}"/>
              </a:ext>
            </a:extLst>
          </p:cNvPr>
          <p:cNvCxnSpPr>
            <a:cxnSpLocks/>
          </p:cNvCxnSpPr>
          <p:nvPr/>
        </p:nvCxnSpPr>
        <p:spPr>
          <a:xfrm flipH="1">
            <a:off x="7359560" y="3886200"/>
            <a:ext cx="1903320" cy="1123121"/>
          </a:xfrm>
          <a:prstGeom prst="straightConnector1">
            <a:avLst/>
          </a:prstGeom>
          <a:ln w="1206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8175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771</TotalTime>
  <Words>1117</Words>
  <Application>Microsoft Office PowerPoint</Application>
  <PresentationFormat>Широкоэкранный</PresentationFormat>
  <Paragraphs>253</Paragraphs>
  <Slides>43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7" baseType="lpstr">
      <vt:lpstr>Arial</vt:lpstr>
      <vt:lpstr>Calibri</vt:lpstr>
      <vt:lpstr>Tw Cen MT</vt:lpstr>
      <vt:lpstr>Контур</vt:lpstr>
      <vt:lpstr>Сравнение алгоритмов перцептивного хэширования</vt:lpstr>
      <vt:lpstr>Что такое перцептивное хэширование?</vt:lpstr>
      <vt:lpstr>Как работают Перцептивные хэш-функции </vt:lpstr>
      <vt:lpstr>Алгоритмы, которые мы разберём</vt:lpstr>
      <vt:lpstr>aHash (Average Hash)</vt:lpstr>
      <vt:lpstr>Phash (Perceptual Hash)</vt:lpstr>
      <vt:lpstr>dhash (Difference Hash)</vt:lpstr>
      <vt:lpstr>idhash (the Important Difference Hash)</vt:lpstr>
      <vt:lpstr>idhash (the Important Difference Hash)</vt:lpstr>
      <vt:lpstr>Наши подопытные</vt:lpstr>
      <vt:lpstr>Подопытные белые часики</vt:lpstr>
      <vt:lpstr>Сравнение скорости обработки фото хэш-функциями Подопытных белых часиков</vt:lpstr>
      <vt:lpstr>Подопытные красные часики</vt:lpstr>
      <vt:lpstr>Сравнение скорости обработки фото хэш-функциями Подопытных красных часиков</vt:lpstr>
      <vt:lpstr>Подопытные чёрные часики</vt:lpstr>
      <vt:lpstr>Сравнение скорости обработки фото хэш-функциями Подопытных чёрных часиков</vt:lpstr>
      <vt:lpstr>Сравнение общей и средней скорости обработки фото хэш-функциями</vt:lpstr>
      <vt:lpstr>Вывод №1 о скорости хэш-функций</vt:lpstr>
      <vt:lpstr>Сравнение точности хэш-функций Для белых часиков</vt:lpstr>
      <vt:lpstr>Сравнение точности хэш-функций Для красных часиков</vt:lpstr>
      <vt:lpstr>Сравнение точности хэш-функций Для чёрных часиков</vt:lpstr>
      <vt:lpstr>Вывод №2 о нахлёсте хэш-функций </vt:lpstr>
      <vt:lpstr>Подопытные белые часики</vt:lpstr>
      <vt:lpstr>Сравнение точности хэш-функций Для белых часиков (color photos)</vt:lpstr>
      <vt:lpstr>Сравнение точности хэш-функций Для белых часиков (Low-quality photos)</vt:lpstr>
      <vt:lpstr>Сравнение точности хэш-функций Для белых часиков (low photos)</vt:lpstr>
      <vt:lpstr>Подопытные Дополнительные фото</vt:lpstr>
      <vt:lpstr>Сравнение точности хэш-функций Для белых часиков (Дополнительные фото)</vt:lpstr>
      <vt:lpstr>Подопытные красные часики</vt:lpstr>
      <vt:lpstr>Сравнение точности хэш-функций Для Красных часиков (color photos)</vt:lpstr>
      <vt:lpstr>Сравнение точности хэш-функций Для красных часиков (Low-quality photos)</vt:lpstr>
      <vt:lpstr>Сравнение точности хэш-функций Для красных часиков (low photos)</vt:lpstr>
      <vt:lpstr>Подопытные Дополнительные фото</vt:lpstr>
      <vt:lpstr>Сравнение точности хэш-функций Для белых часиков (Дополнительные фото)</vt:lpstr>
      <vt:lpstr>Подопытные чёрные часики</vt:lpstr>
      <vt:lpstr>Сравнение точности хэш-функций Для чёрных часиков (color photos)</vt:lpstr>
      <vt:lpstr>Сравнение точности хэш-функций Для белых часиков (Low-quality photos)</vt:lpstr>
      <vt:lpstr>Сравнение точности хэш-функций Для белых часиков (low photos)</vt:lpstr>
      <vt:lpstr>Подопытные Дополнительные фото</vt:lpstr>
      <vt:lpstr>Сравнение точности хэш-функций Для чёрных часиков (Дополнительные фото)</vt:lpstr>
      <vt:lpstr>Вывод №3 о точности хэш-функций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Сравнение алгоритмов перцептивного хэширования</dc:title>
  <dc:creator>Арина Копытина</dc:creator>
  <cp:lastModifiedBy>Арина Копытина</cp:lastModifiedBy>
  <cp:revision>88</cp:revision>
  <dcterms:created xsi:type="dcterms:W3CDTF">2024-06-02T18:13:30Z</dcterms:created>
  <dcterms:modified xsi:type="dcterms:W3CDTF">2024-06-18T15:34:35Z</dcterms:modified>
</cp:coreProperties>
</file>